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58" r:id="rId6"/>
    <p:sldId id="259" r:id="rId7"/>
    <p:sldId id="262" r:id="rId8"/>
    <p:sldId id="263" r:id="rId9"/>
    <p:sldId id="266" r:id="rId10"/>
    <p:sldId id="267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A5BA-6F51-44E5-B75A-660400E4444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6023-21DE-4628-92D3-22355F4E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A5BA-6F51-44E5-B75A-660400E4444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6023-21DE-4628-92D3-22355F4E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A5BA-6F51-44E5-B75A-660400E4444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6023-21DE-4628-92D3-22355F4E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A5BA-6F51-44E5-B75A-660400E4444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6023-21DE-4628-92D3-22355F4E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A5BA-6F51-44E5-B75A-660400E4444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6023-21DE-4628-92D3-22355F4E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A5BA-6F51-44E5-B75A-660400E4444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6023-21DE-4628-92D3-22355F4E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A5BA-6F51-44E5-B75A-660400E4444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6023-21DE-4628-92D3-22355F4E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A5BA-6F51-44E5-B75A-660400E4444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6023-21DE-4628-92D3-22355F4E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A5BA-6F51-44E5-B75A-660400E4444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6023-21DE-4628-92D3-22355F4E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A5BA-6F51-44E5-B75A-660400E4444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6023-21DE-4628-92D3-22355F4E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A5BA-6F51-44E5-B75A-660400E4444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6023-21DE-4628-92D3-22355F4E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0A5BA-6F51-44E5-B75A-660400E4444B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D6023-21DE-4628-92D3-22355F4E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</a:t>
            </a:r>
            <a:r>
              <a:rPr lang="ru-RU" dirty="0" smtClean="0"/>
              <a:t>ешение задач последовательное  и параллельное соединение проводников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8 класс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t="24078" r="49618" b="53592"/>
          <a:stretch>
            <a:fillRect/>
          </a:stretch>
        </p:blipFill>
        <p:spPr bwMode="auto">
          <a:xfrm rot="10800000">
            <a:off x="-571536" y="-285776"/>
            <a:ext cx="11715832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к карточке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Documents and Settings\школа\Мои документы\Мои результаты сканировани\2012-04 (апр)\сканирование0020.jpg"/>
          <p:cNvPicPr/>
          <p:nvPr/>
        </p:nvPicPr>
        <p:blipFill>
          <a:blip r:embed="rId2"/>
          <a:srcRect l="35443"/>
          <a:stretch>
            <a:fillRect/>
          </a:stretch>
        </p:blipFill>
        <p:spPr bwMode="auto">
          <a:xfrm rot="16200000">
            <a:off x="2250282" y="-1178736"/>
            <a:ext cx="4857784" cy="935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Реостаты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ьга\Documents\Мои результаты сканирования\2015_02_25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777926" cy="53578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1. Начертите схему цепи.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3114668" cy="4297370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Задание 2. Начертите схему цепи.</a:t>
            </a:r>
            <a:endParaRPr lang="ru-RU" dirty="0"/>
          </a:p>
        </p:txBody>
      </p:sp>
      <p:pic>
        <p:nvPicPr>
          <p:cNvPr id="3076" name="Picture 4" descr="C:\Users\Ольга\Documents\Мои результаты сканирования\2015_02_25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71480"/>
            <a:ext cx="5214974" cy="5816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Задача 3.   Во сколько раз напряжение на одном проводнике больше чем на другом?</a:t>
            </a:r>
            <a:endParaRPr lang="ru-RU" dirty="0"/>
          </a:p>
        </p:txBody>
      </p:sp>
      <p:pic>
        <p:nvPicPr>
          <p:cNvPr id="1027" name="Picture 3" descr="C:\Users\Ольга\Documents\Мои результаты сканирования\2015_02_25\IMG.jpg"/>
          <p:cNvPicPr>
            <a:picLocks noChangeAspect="1" noChangeArrowheads="1"/>
          </p:cNvPicPr>
          <p:nvPr/>
        </p:nvPicPr>
        <p:blipFill>
          <a:blip r:embed="rId2"/>
          <a:srcRect b="33721"/>
          <a:stretch>
            <a:fillRect/>
          </a:stretch>
        </p:blipFill>
        <p:spPr bwMode="auto">
          <a:xfrm rot="-60000">
            <a:off x="142844" y="1928802"/>
            <a:ext cx="882281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01122" cy="164306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Задача 4.   Вольтметр </a:t>
            </a:r>
            <a:r>
              <a:rPr lang="en-US" dirty="0" smtClean="0"/>
              <a:t>V1</a:t>
            </a:r>
            <a:r>
              <a:rPr lang="ru-RU" dirty="0" smtClean="0"/>
              <a:t>  показывает 12 В.  Каковы показания амперметра и вольтметра </a:t>
            </a:r>
            <a:r>
              <a:rPr lang="en-US" dirty="0" smtClean="0"/>
              <a:t>V2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4" descr="C:\Users\Ольга\Documents\Мои результаты сканирования\2015_02_25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02630" y="2357430"/>
            <a:ext cx="904137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Задача 5.   Показание первого вольтметра 24 В.  Каково показание амперметра и второго вольтметра?</a:t>
            </a:r>
            <a:endParaRPr lang="ru-RU" dirty="0"/>
          </a:p>
        </p:txBody>
      </p:sp>
      <p:pic>
        <p:nvPicPr>
          <p:cNvPr id="2050" name="Picture 2" descr="C:\Users\Ольга\Documents\Мои результаты сканирования\2015_02_25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255705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6. Придумайте задачу к электрической схеме.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льга\Documents\Мои результаты сканирования\2015_02_25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422318" y="1633420"/>
            <a:ext cx="7720670" cy="484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школа\Мои документы\Мои результаты сканировани\2012-05 (май)\сканирование0003.jpg"/>
          <p:cNvPicPr/>
          <p:nvPr/>
        </p:nvPicPr>
        <p:blipFill>
          <a:blip r:embed="rId2"/>
          <a:srcRect l="50000" t="50000"/>
          <a:stretch>
            <a:fillRect/>
          </a:stretch>
        </p:blipFill>
        <p:spPr bwMode="auto">
          <a:xfrm rot="10800000">
            <a:off x="-357222" y="0"/>
            <a:ext cx="10287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t="23419" r="50133" b="53162"/>
          <a:stretch>
            <a:fillRect/>
          </a:stretch>
        </p:blipFill>
        <p:spPr bwMode="auto">
          <a:xfrm rot="10800000">
            <a:off x="-357222" y="-142900"/>
            <a:ext cx="11215766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85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Решение задач последовательное  и параллельное соединение проводников</vt:lpstr>
      <vt:lpstr>Презентация PowerPoint</vt:lpstr>
      <vt:lpstr>Задание 2. Начертите схему цепи.</vt:lpstr>
      <vt:lpstr>Задача 3.   Во сколько раз напряжение на одном проводнике больше чем на другом?</vt:lpstr>
      <vt:lpstr>Задача 4.   Вольтметр V1  показывает 12 В.  Каковы показания амперметра и вольтметра V2.</vt:lpstr>
      <vt:lpstr>Задача 5.   Показание первого вольтметра 24 В.  Каково показание амперметра и второго вольтметра?</vt:lpstr>
      <vt:lpstr>Задание 6. Придумайте задачу к электрической схеме.</vt:lpstr>
      <vt:lpstr>Презентация PowerPoint</vt:lpstr>
      <vt:lpstr>Презентация PowerPoint</vt:lpstr>
      <vt:lpstr>Презентация PowerPoint</vt:lpstr>
      <vt:lpstr>Задание к карточке 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последовательное  и параллельное соединение проводников</dc:title>
  <dc:creator>Ольга</dc:creator>
  <cp:lastModifiedBy>User</cp:lastModifiedBy>
  <cp:revision>6</cp:revision>
  <dcterms:created xsi:type="dcterms:W3CDTF">2015-02-25T16:12:09Z</dcterms:created>
  <dcterms:modified xsi:type="dcterms:W3CDTF">2016-12-01T15:19:08Z</dcterms:modified>
</cp:coreProperties>
</file>