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3" r:id="rId1"/>
  </p:sldMasterIdLst>
  <p:notesMasterIdLst>
    <p:notesMasterId r:id="rId13"/>
  </p:notesMasterIdLst>
  <p:sldIdLst>
    <p:sldId id="256" r:id="rId2"/>
    <p:sldId id="266" r:id="rId3"/>
    <p:sldId id="257" r:id="rId4"/>
    <p:sldId id="262" r:id="rId5"/>
    <p:sldId id="267" r:id="rId6"/>
    <p:sldId id="269" r:id="rId7"/>
    <p:sldId id="270" r:id="rId8"/>
    <p:sldId id="258" r:id="rId9"/>
    <p:sldId id="259" r:id="rId10"/>
    <p:sldId id="261" r:id="rId11"/>
    <p:sldId id="268" r:id="rId12"/>
  </p:sldIdLst>
  <p:sldSz cx="10160000" cy="7620000"/>
  <p:notesSz cx="7620000" cy="10160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3" d="100"/>
          <a:sy n="53" d="100"/>
        </p:scale>
        <p:origin x="-1614" y="-222"/>
      </p:cViewPr>
      <p:guideLst>
        <p:guide orient="horz" pos="2400"/>
        <p:guide pos="320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1270250" y="762000"/>
            <a:ext cx="5080250" cy="380999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762000" y="4826000"/>
            <a:ext cx="6096000" cy="45720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087988022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>
            <a:spLocks noGrp="1" noRot="1" noChangeAspect="1"/>
          </p:cNvSpPr>
          <p:nvPr>
            <p:ph type="sldImg" idx="2"/>
          </p:nvPr>
        </p:nvSpPr>
        <p:spPr>
          <a:xfrm>
            <a:off x="1270000" y="762000"/>
            <a:ext cx="5080000" cy="3810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" name="Shape 23"/>
          <p:cNvSpPr txBox="1">
            <a:spLocks noGrp="1"/>
          </p:cNvSpPr>
          <p:nvPr>
            <p:ph type="body" idx="1"/>
          </p:nvPr>
        </p:nvSpPr>
        <p:spPr>
          <a:xfrm>
            <a:off x="762000" y="4826000"/>
            <a:ext cx="6096000" cy="4572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>
            <a:spLocks noGrp="1" noRot="1" noChangeAspect="1"/>
          </p:cNvSpPr>
          <p:nvPr>
            <p:ph type="sldImg" idx="2"/>
          </p:nvPr>
        </p:nvSpPr>
        <p:spPr>
          <a:xfrm>
            <a:off x="1270000" y="762000"/>
            <a:ext cx="5080000" cy="3810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" name="Shape 33"/>
          <p:cNvSpPr txBox="1">
            <a:spLocks noGrp="1"/>
          </p:cNvSpPr>
          <p:nvPr>
            <p:ph type="body" idx="1"/>
          </p:nvPr>
        </p:nvSpPr>
        <p:spPr>
          <a:xfrm>
            <a:off x="762000" y="4826000"/>
            <a:ext cx="6096000" cy="4572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>
            <a:spLocks noGrp="1" noRot="1" noChangeAspect="1"/>
          </p:cNvSpPr>
          <p:nvPr>
            <p:ph type="sldImg" idx="2"/>
          </p:nvPr>
        </p:nvSpPr>
        <p:spPr>
          <a:xfrm>
            <a:off x="1270000" y="762000"/>
            <a:ext cx="5080000" cy="3810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7" name="Shape 67"/>
          <p:cNvSpPr txBox="1">
            <a:spLocks noGrp="1"/>
          </p:cNvSpPr>
          <p:nvPr>
            <p:ph type="body" idx="1"/>
          </p:nvPr>
        </p:nvSpPr>
        <p:spPr>
          <a:xfrm>
            <a:off x="762000" y="4826000"/>
            <a:ext cx="6096000" cy="4572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>
            <a:spLocks noGrp="1" noRot="1" noChangeAspect="1"/>
          </p:cNvSpPr>
          <p:nvPr>
            <p:ph type="sldImg" idx="2"/>
          </p:nvPr>
        </p:nvSpPr>
        <p:spPr>
          <a:xfrm>
            <a:off x="1270000" y="762000"/>
            <a:ext cx="5080000" cy="3810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" name="Shape 39"/>
          <p:cNvSpPr txBox="1">
            <a:spLocks noGrp="1"/>
          </p:cNvSpPr>
          <p:nvPr>
            <p:ph type="body" idx="1"/>
          </p:nvPr>
        </p:nvSpPr>
        <p:spPr>
          <a:xfrm>
            <a:off x="762000" y="4826000"/>
            <a:ext cx="6096000" cy="4572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>
            <a:spLocks noGrp="1" noRot="1" noChangeAspect="1"/>
          </p:cNvSpPr>
          <p:nvPr>
            <p:ph type="sldImg" idx="2"/>
          </p:nvPr>
        </p:nvSpPr>
        <p:spPr>
          <a:xfrm>
            <a:off x="1270000" y="762000"/>
            <a:ext cx="5080000" cy="3810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" name="Shape 48"/>
          <p:cNvSpPr txBox="1">
            <a:spLocks noGrp="1"/>
          </p:cNvSpPr>
          <p:nvPr>
            <p:ph type="body" idx="1"/>
          </p:nvPr>
        </p:nvSpPr>
        <p:spPr>
          <a:xfrm>
            <a:off x="762000" y="4826000"/>
            <a:ext cx="6096000" cy="4572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>
            <a:spLocks noGrp="1" noRot="1" noChangeAspect="1"/>
          </p:cNvSpPr>
          <p:nvPr>
            <p:ph type="sldImg" idx="2"/>
          </p:nvPr>
        </p:nvSpPr>
        <p:spPr>
          <a:xfrm>
            <a:off x="1270000" y="762000"/>
            <a:ext cx="5080000" cy="3810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Shape 60"/>
          <p:cNvSpPr txBox="1">
            <a:spLocks noGrp="1"/>
          </p:cNvSpPr>
          <p:nvPr>
            <p:ph type="body" idx="1"/>
          </p:nvPr>
        </p:nvSpPr>
        <p:spPr>
          <a:xfrm>
            <a:off x="762000" y="4826000"/>
            <a:ext cx="6096000" cy="4572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7"/>
          <p:cNvSpPr txBox="1">
            <a:spLocks noGrp="1"/>
          </p:cNvSpPr>
          <p:nvPr>
            <p:ph type="ctrTitle"/>
          </p:nvPr>
        </p:nvSpPr>
        <p:spPr>
          <a:xfrm>
            <a:off x="914400" y="3048000"/>
            <a:ext cx="8331200" cy="12191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algn="ctr">
              <a:buSzPct val="100000"/>
              <a:defRPr sz="4800"/>
            </a:lvl1pPr>
            <a:lvl2pPr algn="ctr">
              <a:buSzPct val="100000"/>
              <a:defRPr sz="4800"/>
            </a:lvl2pPr>
            <a:lvl3pPr algn="ctr">
              <a:buSzPct val="100000"/>
              <a:defRPr sz="4800"/>
            </a:lvl3pPr>
            <a:lvl4pPr algn="ctr">
              <a:buSzPct val="100000"/>
              <a:defRPr sz="4800"/>
            </a:lvl4pPr>
            <a:lvl5pPr algn="ctr">
              <a:buSzPct val="100000"/>
              <a:defRPr sz="4800"/>
            </a:lvl5pPr>
            <a:lvl6pPr algn="ctr">
              <a:buSzPct val="100000"/>
              <a:defRPr sz="4800"/>
            </a:lvl6pPr>
            <a:lvl7pPr algn="ctr">
              <a:buSzPct val="100000"/>
              <a:defRPr sz="4800"/>
            </a:lvl7pPr>
            <a:lvl8pPr algn="ctr">
              <a:buSzPct val="100000"/>
              <a:defRPr sz="4800"/>
            </a:lvl8pPr>
            <a:lvl9pPr algn="ctr">
              <a:buSzPct val="100000"/>
              <a:defRPr sz="4800"/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ubTitle" idx="1"/>
          </p:nvPr>
        </p:nvSpPr>
        <p:spPr>
          <a:xfrm>
            <a:off x="1828800" y="4572000"/>
            <a:ext cx="6502399" cy="914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algn="ctr">
              <a:buSzPct val="100000"/>
              <a:defRPr sz="3200"/>
            </a:lvl1pPr>
            <a:lvl2pPr algn="ctr">
              <a:buSzPct val="100000"/>
              <a:defRPr sz="3200"/>
            </a:lvl2pPr>
            <a:lvl3pPr algn="ctr">
              <a:buSzPct val="100000"/>
              <a:defRPr sz="3200"/>
            </a:lvl3pPr>
            <a:lvl4pPr algn="ctr">
              <a:buSzPct val="100000"/>
              <a:defRPr sz="3200"/>
            </a:lvl4pPr>
            <a:lvl5pPr algn="ctr">
              <a:buSzPct val="100000"/>
              <a:defRPr sz="3200"/>
            </a:lvl5pPr>
            <a:lvl6pPr algn="ctr">
              <a:buSzPct val="100000"/>
              <a:defRPr sz="3200"/>
            </a:lvl6pPr>
            <a:lvl7pPr algn="ctr">
              <a:buSzPct val="100000"/>
              <a:defRPr sz="3200"/>
            </a:lvl7pPr>
            <a:lvl8pPr algn="ctr">
              <a:buSzPct val="100000"/>
              <a:defRPr sz="3200"/>
            </a:lvl8pPr>
            <a:lvl9pPr algn="ctr">
              <a:buSzPct val="100000"/>
              <a:defRPr sz="32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>
            <a:spLocks noGrp="1"/>
          </p:cNvSpPr>
          <p:nvPr>
            <p:ph type="title"/>
          </p:nvPr>
        </p:nvSpPr>
        <p:spPr>
          <a:xfrm>
            <a:off x="304800" y="304800"/>
            <a:ext cx="9550400" cy="914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buSzPct val="99224"/>
              <a:defRPr sz="4266"/>
            </a:lvl1pPr>
            <a:lvl2pPr>
              <a:buSzPct val="99224"/>
              <a:defRPr sz="4266"/>
            </a:lvl2pPr>
            <a:lvl3pPr>
              <a:buSzPct val="99224"/>
              <a:defRPr sz="4266"/>
            </a:lvl3pPr>
            <a:lvl4pPr>
              <a:buSzPct val="99224"/>
              <a:defRPr sz="4266"/>
            </a:lvl4pPr>
            <a:lvl5pPr>
              <a:buSzPct val="99224"/>
              <a:defRPr sz="4266"/>
            </a:lvl5pPr>
            <a:lvl6pPr>
              <a:buSzPct val="99224"/>
              <a:defRPr sz="4266"/>
            </a:lvl6pPr>
            <a:lvl7pPr>
              <a:buSzPct val="99224"/>
              <a:defRPr sz="4266"/>
            </a:lvl7pPr>
            <a:lvl8pPr>
              <a:buSzPct val="99224"/>
              <a:defRPr sz="4266"/>
            </a:lvl8pPr>
            <a:lvl9pPr>
              <a:buSzPct val="99224"/>
              <a:defRPr sz="4266"/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body" idx="1"/>
          </p:nvPr>
        </p:nvSpPr>
        <p:spPr>
          <a:xfrm>
            <a:off x="304800" y="1828800"/>
            <a:ext cx="9550400" cy="54863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buSzPct val="98765"/>
              <a:defRPr sz="2666"/>
            </a:lvl1pPr>
            <a:lvl2pPr>
              <a:buSzPct val="98765"/>
              <a:defRPr sz="2666"/>
            </a:lvl2pPr>
            <a:lvl3pPr>
              <a:buSzPct val="98765"/>
              <a:defRPr sz="2666"/>
            </a:lvl3pPr>
            <a:lvl4pPr>
              <a:buSzPct val="98765"/>
              <a:defRPr sz="2666"/>
            </a:lvl4pPr>
            <a:lvl5pPr>
              <a:buSzPct val="98765"/>
              <a:defRPr sz="2666"/>
            </a:lvl5pPr>
            <a:lvl6pPr>
              <a:buSzPct val="98765"/>
              <a:defRPr sz="2666"/>
            </a:lvl6pPr>
            <a:lvl7pPr>
              <a:buSzPct val="98765"/>
              <a:defRPr sz="2666"/>
            </a:lvl7pPr>
            <a:lvl8pPr>
              <a:buSzPct val="98765"/>
              <a:defRPr sz="2666"/>
            </a:lvl8pPr>
            <a:lvl9pPr>
              <a:buSzPct val="98765"/>
              <a:defRPr sz="2666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hape 13"/>
          <p:cNvSpPr txBox="1">
            <a:spLocks noGrp="1"/>
          </p:cNvSpPr>
          <p:nvPr>
            <p:ph type="title"/>
          </p:nvPr>
        </p:nvSpPr>
        <p:spPr>
          <a:xfrm>
            <a:off x="304800" y="304800"/>
            <a:ext cx="9550400" cy="914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buSzPct val="99224"/>
              <a:defRPr sz="4266"/>
            </a:lvl1pPr>
            <a:lvl2pPr>
              <a:buSzPct val="99224"/>
              <a:defRPr sz="4266"/>
            </a:lvl2pPr>
            <a:lvl3pPr>
              <a:buSzPct val="99224"/>
              <a:defRPr sz="4266"/>
            </a:lvl3pPr>
            <a:lvl4pPr>
              <a:buSzPct val="99224"/>
              <a:defRPr sz="4266"/>
            </a:lvl4pPr>
            <a:lvl5pPr>
              <a:buSzPct val="99224"/>
              <a:defRPr sz="4266"/>
            </a:lvl5pPr>
            <a:lvl6pPr>
              <a:buSzPct val="99224"/>
              <a:defRPr sz="4266"/>
            </a:lvl6pPr>
            <a:lvl7pPr>
              <a:buSzPct val="99224"/>
              <a:defRPr sz="4266"/>
            </a:lvl7pPr>
            <a:lvl8pPr>
              <a:buSzPct val="99224"/>
              <a:defRPr sz="4266"/>
            </a:lvl8pPr>
            <a:lvl9pPr>
              <a:buSzPct val="99224"/>
              <a:defRPr sz="4266"/>
            </a:lvl9pPr>
          </a:lstStyle>
          <a:p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body" idx="1"/>
          </p:nvPr>
        </p:nvSpPr>
        <p:spPr>
          <a:xfrm>
            <a:off x="304800" y="1828800"/>
            <a:ext cx="4470399" cy="54863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buSzPct val="98765"/>
              <a:defRPr sz="2666"/>
            </a:lvl1pPr>
            <a:lvl2pPr>
              <a:buSzPct val="98765"/>
              <a:defRPr sz="2666"/>
            </a:lvl2pPr>
            <a:lvl3pPr>
              <a:buSzPct val="98765"/>
              <a:defRPr sz="2666"/>
            </a:lvl3pPr>
            <a:lvl4pPr>
              <a:buSzPct val="98765"/>
              <a:defRPr sz="2666"/>
            </a:lvl4pPr>
            <a:lvl5pPr>
              <a:buSzPct val="98765"/>
              <a:defRPr sz="2666"/>
            </a:lvl5pPr>
            <a:lvl6pPr>
              <a:buSzPct val="98765"/>
              <a:defRPr sz="2666"/>
            </a:lvl6pPr>
            <a:lvl7pPr>
              <a:buSzPct val="98765"/>
              <a:defRPr sz="2666"/>
            </a:lvl7pPr>
            <a:lvl8pPr>
              <a:buSzPct val="98765"/>
              <a:defRPr sz="2666"/>
            </a:lvl8pPr>
            <a:lvl9pPr>
              <a:buSzPct val="98765"/>
              <a:defRPr sz="2666"/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body" idx="2"/>
          </p:nvPr>
        </p:nvSpPr>
        <p:spPr>
          <a:xfrm>
            <a:off x="5384800" y="1828800"/>
            <a:ext cx="4470399" cy="54863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buSzPct val="98765"/>
              <a:defRPr sz="2666"/>
            </a:lvl1pPr>
            <a:lvl2pPr>
              <a:buSzPct val="98765"/>
              <a:defRPr sz="2666"/>
            </a:lvl2pPr>
            <a:lvl3pPr>
              <a:buSzPct val="98765"/>
              <a:defRPr sz="2666"/>
            </a:lvl3pPr>
            <a:lvl4pPr>
              <a:buSzPct val="98765"/>
              <a:defRPr sz="2666"/>
            </a:lvl4pPr>
            <a:lvl5pPr>
              <a:buSzPct val="98765"/>
              <a:defRPr sz="2666"/>
            </a:lvl5pPr>
            <a:lvl6pPr>
              <a:buSzPct val="98765"/>
              <a:defRPr sz="2666"/>
            </a:lvl6pPr>
            <a:lvl7pPr>
              <a:buSzPct val="98765"/>
              <a:defRPr sz="2666"/>
            </a:lvl7pPr>
            <a:lvl8pPr>
              <a:buSzPct val="98765"/>
              <a:defRPr sz="2666"/>
            </a:lvl8pPr>
            <a:lvl9pPr>
              <a:buSzPct val="98765"/>
              <a:defRPr sz="2666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>
            <a:spLocks noGrp="1"/>
          </p:cNvSpPr>
          <p:nvPr>
            <p:ph type="body" idx="1"/>
          </p:nvPr>
        </p:nvSpPr>
        <p:spPr>
          <a:xfrm>
            <a:off x="304800" y="6705600"/>
            <a:ext cx="9550400" cy="6095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algn="ctr">
              <a:buSzPct val="100000"/>
              <a:defRPr sz="3200"/>
            </a:lvl1pPr>
            <a:lvl2pPr algn="ctr">
              <a:buSzPct val="100000"/>
              <a:defRPr sz="3200"/>
            </a:lvl2pPr>
            <a:lvl3pPr algn="ctr">
              <a:buSzPct val="100000"/>
              <a:defRPr sz="3200"/>
            </a:lvl3pPr>
            <a:lvl4pPr algn="ctr">
              <a:buSzPct val="100000"/>
              <a:defRPr sz="3200"/>
            </a:lvl4pPr>
            <a:lvl5pPr algn="ctr">
              <a:buSzPct val="100000"/>
              <a:defRPr sz="3200"/>
            </a:lvl5pPr>
            <a:lvl6pPr algn="ctr">
              <a:buSzPct val="100000"/>
              <a:defRPr sz="3200"/>
            </a:lvl6pPr>
            <a:lvl7pPr algn="ctr">
              <a:buSzPct val="100000"/>
              <a:defRPr sz="3200"/>
            </a:lvl7pPr>
            <a:lvl8pPr algn="ctr">
              <a:buSzPct val="100000"/>
              <a:defRPr sz="3200"/>
            </a:lvl8pPr>
            <a:lvl9pPr algn="ctr">
              <a:buSzPct val="100000"/>
              <a:defRPr sz="32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hyperlink" Target="http://fanday.ru/wp-content/uploads/2011/05/9.jpg" TargetMode="Externa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hyperlink" Target="http://fanday.ru/wp-content/uploads/2011/05/71.jpg" TargetMode="External"/><Relationship Id="rId7" Type="http://schemas.openxmlformats.org/officeDocument/2006/relationships/hyperlink" Target="http://fanday.ru/wp-content/uploads/2011/05/10.jpg" TargetMode="Externa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hyperlink" Target="http://fanday.ru/wp-content/uploads/2011/05/8.jpg" TargetMode="External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hape 19"/>
          <p:cNvSpPr txBox="1">
            <a:spLocks noGrp="1"/>
          </p:cNvSpPr>
          <p:nvPr>
            <p:ph type="ctrTitle"/>
          </p:nvPr>
        </p:nvSpPr>
        <p:spPr>
          <a:xfrm>
            <a:off x="1202950" y="1913800"/>
            <a:ext cx="8507575" cy="1598424"/>
          </a:xfrm>
          <a:prstGeom prst="rect">
            <a:avLst/>
          </a:prstGeom>
        </p:spPr>
        <p:txBody>
          <a:bodyPr lIns="38100" tIns="38100" rIns="38100" bIns="38100" anchor="b" anchorCtr="0">
            <a:noAutofit/>
          </a:bodyPr>
          <a:lstStyle/>
          <a:p>
            <a:pPr marL="0" marR="0" indent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44">
                <a:solidFill>
                  <a:srgbClr val="333399"/>
                </a:solidFill>
                <a:latin typeface="Arial"/>
                <a:ea typeface="Arial"/>
                <a:cs typeface="Arial"/>
                <a:sym typeface="Arial"/>
              </a:rPr>
              <a:t>System of school education in Great Britain</a:t>
            </a:r>
          </a:p>
        </p:txBody>
      </p:sp>
      <p:sp>
        <p:nvSpPr>
          <p:cNvPr id="20" name="Shape 20"/>
          <p:cNvSpPr txBox="1">
            <a:spLocks noGrp="1"/>
          </p:cNvSpPr>
          <p:nvPr>
            <p:ph type="subTitle" idx="1"/>
          </p:nvPr>
        </p:nvSpPr>
        <p:spPr>
          <a:xfrm>
            <a:off x="1623616" y="3737992"/>
            <a:ext cx="8064896" cy="3600400"/>
          </a:xfrm>
          <a:prstGeom prst="rect">
            <a:avLst/>
          </a:prstGeom>
        </p:spPr>
        <p:txBody>
          <a:bodyPr lIns="38100" tIns="38100" rIns="38100" bIns="38100" anchor="t" anchorCtr="0">
            <a:noAutofit/>
          </a:bodyPr>
          <a:lstStyle/>
          <a:p>
            <a:pPr marL="0" marR="0" indent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22" b="1" dirty="0" err="1">
                <a:solidFill>
                  <a:srgbClr val="000000"/>
                </a:solidFill>
                <a:sym typeface="Arial"/>
              </a:rPr>
              <a:t>Выполнили</a:t>
            </a:r>
            <a:r>
              <a:rPr lang="en-US" sz="2222" b="1" dirty="0">
                <a:solidFill>
                  <a:srgbClr val="000000"/>
                </a:solidFill>
                <a:sym typeface="Arial"/>
              </a:rPr>
              <a:t> </a:t>
            </a:r>
            <a:r>
              <a:rPr lang="en-US" sz="2222" b="1" dirty="0" err="1">
                <a:solidFill>
                  <a:srgbClr val="000000"/>
                </a:solidFill>
                <a:sym typeface="Arial"/>
              </a:rPr>
              <a:t>обучающиеся</a:t>
            </a:r>
            <a:r>
              <a:rPr lang="en-US" sz="2222" b="1" dirty="0">
                <a:solidFill>
                  <a:srgbClr val="000000"/>
                </a:solidFill>
                <a:sym typeface="Arial"/>
              </a:rPr>
              <a:t> </a:t>
            </a:r>
            <a:r>
              <a:rPr lang="ru-RU" sz="2222" b="1" dirty="0"/>
              <a:t>5</a:t>
            </a:r>
            <a:r>
              <a:rPr lang="en-US" sz="2222" b="1" dirty="0" smtClean="0">
                <a:solidFill>
                  <a:srgbClr val="000000"/>
                </a:solidFill>
                <a:sym typeface="Arial"/>
              </a:rPr>
              <a:t> </a:t>
            </a:r>
            <a:r>
              <a:rPr lang="en-US" sz="2222" b="1" dirty="0" err="1" smtClean="0">
                <a:solidFill>
                  <a:srgbClr val="000000"/>
                </a:solidFill>
                <a:sym typeface="Arial"/>
              </a:rPr>
              <a:t>класса</a:t>
            </a:r>
            <a:endParaRPr lang="en-US" sz="2222" b="1" dirty="0">
              <a:solidFill>
                <a:srgbClr val="000000"/>
              </a:solidFill>
              <a:sym typeface="Arial"/>
            </a:endParaRPr>
          </a:p>
          <a:p>
            <a:endParaRPr lang="en-US" sz="2222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 txBox="1">
            <a:spLocks noGrp="1"/>
          </p:cNvSpPr>
          <p:nvPr>
            <p:ph type="title"/>
          </p:nvPr>
        </p:nvSpPr>
        <p:spPr>
          <a:xfrm>
            <a:off x="1381125" y="289275"/>
            <a:ext cx="8530499" cy="1598424"/>
          </a:xfrm>
          <a:prstGeom prst="rect">
            <a:avLst/>
          </a:prstGeom>
        </p:spPr>
        <p:txBody>
          <a:bodyPr lIns="38100" tIns="38100" rIns="38100" bIns="38100" anchor="b" anchorCtr="0">
            <a:noAutofit/>
          </a:bodyPr>
          <a:lstStyle/>
          <a:p>
            <a:pPr marL="0" marR="0" indent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4444" dirty="0">
              <a:solidFill>
                <a:srgbClr val="333399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7" name="Shape 57"/>
          <p:cNvPicPr preferRelativeResize="0"/>
          <p:nvPr/>
        </p:nvPicPr>
        <p:blipFill>
          <a:blip r:embed="rId4"/>
          <a:stretch>
            <a:fillRect/>
          </a:stretch>
        </p:blipFill>
        <p:spPr>
          <a:xfrm>
            <a:off x="332556" y="1217712"/>
            <a:ext cx="9599075" cy="5386900"/>
          </a:xfrm>
          <a:prstGeom prst="rect">
            <a:avLst/>
          </a:prstGeom>
        </p:spPr>
      </p:pic>
    </p:spTree>
  </p:cSld>
  <p:clrMapOvr>
    <a:masterClrMapping/>
  </p:clrMapOvr>
  <p:transition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496" y="97110"/>
            <a:ext cx="5256584" cy="333318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1569" y="3303898"/>
            <a:ext cx="7776864" cy="39114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2489481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472" y="713656"/>
            <a:ext cx="4555608" cy="36004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296024" y="857672"/>
            <a:ext cx="4351656" cy="427111"/>
          </a:xfrm>
        </p:spPr>
        <p:txBody>
          <a:bodyPr/>
          <a:lstStyle/>
          <a:p>
            <a:r>
              <a:rPr lang="ru-RU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Общее в образовании в России и Британии</a:t>
            </a:r>
            <a:endParaRPr lang="ru-RU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7952" y="3882008"/>
            <a:ext cx="4392488" cy="32943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70940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2034674" y="24277"/>
            <a:ext cx="5461212" cy="3258237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Shape 26"/>
          <p:cNvSpPr txBox="1"/>
          <p:nvPr/>
        </p:nvSpPr>
        <p:spPr>
          <a:xfrm>
            <a:off x="1695624" y="871549"/>
            <a:ext cx="5561340" cy="2065533"/>
          </a:xfrm>
          <a:prstGeom prst="rect">
            <a:avLst/>
          </a:prstGeom>
        </p:spPr>
        <p:txBody>
          <a:bodyPr lIns="38100" tIns="38100" rIns="38100" bIns="38100" anchor="ctr" anchorCtr="0">
            <a:noAutofit/>
          </a:bodyPr>
          <a:lstStyle/>
          <a:p>
            <a:pPr marL="0" marR="0" indent="0" algn="ctr">
              <a:lnSpc>
                <a:spcPct val="11979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rgbClr val="7030A0"/>
                </a:solidFill>
                <a:latin typeface="Arial"/>
                <a:ea typeface="Arial"/>
                <a:cs typeface="Arial"/>
                <a:sym typeface="Arial"/>
              </a:rPr>
              <a:t>Types of schools </a:t>
            </a:r>
          </a:p>
          <a:p>
            <a:pPr marL="0" marR="0" indent="0" algn="ctr">
              <a:lnSpc>
                <a:spcPct val="11979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rgbClr val="7030A0"/>
                </a:solidFill>
                <a:latin typeface="Arial"/>
                <a:ea typeface="Arial"/>
                <a:cs typeface="Arial"/>
                <a:sym typeface="Arial"/>
              </a:rPr>
              <a:t>in</a:t>
            </a:r>
          </a:p>
          <a:p>
            <a:pPr marL="0" marR="0" indent="0" algn="ctr">
              <a:lnSpc>
                <a:spcPct val="11979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rgbClr val="7030A0"/>
                </a:solidFill>
                <a:latin typeface="Arial"/>
                <a:ea typeface="Arial"/>
                <a:cs typeface="Arial"/>
                <a:sym typeface="Arial"/>
              </a:rPr>
              <a:t>Great </a:t>
            </a:r>
            <a:r>
              <a:rPr lang="en-US" sz="4000" b="1" dirty="0" smtClean="0">
                <a:solidFill>
                  <a:srgbClr val="7030A0"/>
                </a:solidFill>
                <a:latin typeface="Arial"/>
                <a:ea typeface="Arial"/>
                <a:cs typeface="Arial"/>
                <a:sym typeface="Arial"/>
              </a:rPr>
              <a:t>Britain</a:t>
            </a:r>
            <a:r>
              <a:rPr lang="ru-RU" sz="4000" b="1" dirty="0" smtClean="0">
                <a:solidFill>
                  <a:srgbClr val="7030A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4000" b="1" dirty="0" smtClean="0">
                <a:solidFill>
                  <a:srgbClr val="7030A0"/>
                </a:solidFill>
                <a:latin typeface="Arial"/>
                <a:ea typeface="Arial"/>
                <a:cs typeface="Arial"/>
                <a:sym typeface="Arial"/>
              </a:rPr>
              <a:t>and in Russia</a:t>
            </a:r>
            <a:endParaRPr lang="en-US" sz="4000" b="1" dirty="0">
              <a:solidFill>
                <a:srgbClr val="7030A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Shape 27"/>
          <p:cNvSpPr txBox="1"/>
          <p:nvPr/>
        </p:nvSpPr>
        <p:spPr>
          <a:xfrm>
            <a:off x="599700" y="2721675"/>
            <a:ext cx="3201800" cy="1631924"/>
          </a:xfrm>
          <a:prstGeom prst="rect">
            <a:avLst/>
          </a:prstGeom>
        </p:spPr>
        <p:txBody>
          <a:bodyPr lIns="38100" tIns="38100" rIns="38100" bIns="38100" anchor="ctr" anchorCtr="0">
            <a:noAutofit/>
          </a:bodyPr>
          <a:lstStyle/>
          <a:p>
            <a:pPr marL="0" marR="0" indent="0" algn="ctr">
              <a:lnSpc>
                <a:spcPct val="11979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rgbClr val="7030A0"/>
                </a:solidFill>
                <a:latin typeface="Arial"/>
                <a:ea typeface="Arial"/>
                <a:cs typeface="Arial"/>
                <a:sym typeface="Arial"/>
              </a:rPr>
              <a:t>public</a:t>
            </a:r>
          </a:p>
        </p:txBody>
      </p:sp>
      <p:sp>
        <p:nvSpPr>
          <p:cNvPr id="28" name="Shape 28"/>
          <p:cNvSpPr txBox="1"/>
          <p:nvPr/>
        </p:nvSpPr>
        <p:spPr>
          <a:xfrm>
            <a:off x="5656064" y="2805204"/>
            <a:ext cx="3201800" cy="1631924"/>
          </a:xfrm>
          <a:prstGeom prst="rect">
            <a:avLst/>
          </a:prstGeom>
        </p:spPr>
        <p:txBody>
          <a:bodyPr lIns="38100" tIns="38100" rIns="38100" bIns="38100" anchor="ctr" anchorCtr="0">
            <a:noAutofit/>
          </a:bodyPr>
          <a:lstStyle/>
          <a:p>
            <a:pPr marL="0" marR="0" indent="0" algn="ctr">
              <a:lnSpc>
                <a:spcPct val="11979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rgbClr val="7030A0"/>
                </a:solidFill>
                <a:latin typeface="Arial"/>
                <a:ea typeface="Arial"/>
                <a:cs typeface="Arial"/>
                <a:sym typeface="Arial"/>
              </a:rPr>
              <a:t>private</a:t>
            </a:r>
          </a:p>
        </p:txBody>
      </p:sp>
      <p:sp>
        <p:nvSpPr>
          <p:cNvPr id="29" name="Shape 29"/>
          <p:cNvSpPr txBox="1"/>
          <p:nvPr/>
        </p:nvSpPr>
        <p:spPr>
          <a:xfrm>
            <a:off x="3401394" y="5069400"/>
            <a:ext cx="3201800" cy="1631924"/>
          </a:xfrm>
          <a:prstGeom prst="rect">
            <a:avLst/>
          </a:prstGeom>
        </p:spPr>
        <p:txBody>
          <a:bodyPr lIns="38100" tIns="38100" rIns="38100" bIns="38100" anchor="ctr" anchorCtr="0">
            <a:noAutofit/>
          </a:bodyPr>
          <a:lstStyle/>
          <a:p>
            <a:pPr marL="0" marR="0" indent="0" algn="ctr">
              <a:lnSpc>
                <a:spcPct val="11979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rgbClr val="7030A0"/>
                </a:solidFill>
                <a:latin typeface="Arial"/>
                <a:ea typeface="Arial"/>
                <a:cs typeface="Arial"/>
                <a:sym typeface="Arial"/>
              </a:rPr>
              <a:t>boarding</a:t>
            </a:r>
          </a:p>
          <a:p>
            <a:pPr marL="0" marR="0" indent="0" algn="ctr">
              <a:lnSpc>
                <a:spcPct val="11979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rgbClr val="7030A0"/>
                </a:solidFill>
                <a:latin typeface="Arial"/>
                <a:ea typeface="Arial"/>
                <a:cs typeface="Arial"/>
                <a:sym typeface="Arial"/>
              </a:rPr>
              <a:t>schools</a:t>
            </a:r>
          </a:p>
        </p:txBody>
      </p:sp>
      <p:sp>
        <p:nvSpPr>
          <p:cNvPr id="3" name="Овал 2"/>
          <p:cNvSpPr/>
          <p:nvPr/>
        </p:nvSpPr>
        <p:spPr>
          <a:xfrm>
            <a:off x="940460" y="2937083"/>
            <a:ext cx="2520280" cy="151216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5948425" y="2937083"/>
            <a:ext cx="2617078" cy="150004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3309600" y="5103736"/>
            <a:ext cx="3141803" cy="156325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 txBox="1">
            <a:spLocks noGrp="1"/>
          </p:cNvSpPr>
          <p:nvPr>
            <p:ph type="title"/>
          </p:nvPr>
        </p:nvSpPr>
        <p:spPr>
          <a:xfrm>
            <a:off x="1381125" y="289275"/>
            <a:ext cx="8530499" cy="1598424"/>
          </a:xfrm>
          <a:prstGeom prst="rect">
            <a:avLst/>
          </a:prstGeom>
        </p:spPr>
        <p:txBody>
          <a:bodyPr lIns="38100" tIns="38100" rIns="38100" bIns="38100" anchor="b" anchorCtr="0">
            <a:noAutofit/>
          </a:bodyPr>
          <a:lstStyle/>
          <a:p>
            <a:pPr marL="0" marR="0" indent="0" algn="ctr">
              <a:lnSpc>
                <a:spcPct val="11985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777" dirty="0">
                <a:solidFill>
                  <a:srgbClr val="333399"/>
                </a:solidFill>
                <a:latin typeface="Arial"/>
                <a:ea typeface="Arial"/>
                <a:cs typeface="Arial"/>
                <a:sym typeface="Arial"/>
              </a:rPr>
              <a:t>Subjects included in the National </a:t>
            </a:r>
            <a:r>
              <a:rPr lang="en-US" sz="3777" dirty="0" err="1">
                <a:solidFill>
                  <a:srgbClr val="333399"/>
                </a:solidFill>
                <a:latin typeface="Arial"/>
                <a:ea typeface="Arial"/>
                <a:cs typeface="Arial"/>
                <a:sym typeface="Arial"/>
              </a:rPr>
              <a:t>Programme</a:t>
            </a:r>
            <a:r>
              <a:rPr lang="en-US" sz="3777" dirty="0">
                <a:solidFill>
                  <a:srgbClr val="333399"/>
                </a:solidFill>
                <a:latin typeface="Arial"/>
                <a:ea typeface="Arial"/>
                <a:cs typeface="Arial"/>
                <a:sym typeface="Arial"/>
              </a:rPr>
              <a:t>:</a:t>
            </a:r>
          </a:p>
        </p:txBody>
      </p:sp>
      <p:sp>
        <p:nvSpPr>
          <p:cNvPr id="63" name="Shape 63"/>
          <p:cNvSpPr txBox="1">
            <a:spLocks noGrp="1"/>
          </p:cNvSpPr>
          <p:nvPr>
            <p:ph type="body" idx="1"/>
          </p:nvPr>
        </p:nvSpPr>
        <p:spPr>
          <a:xfrm>
            <a:off x="702025" y="1621000"/>
            <a:ext cx="3231775" cy="5623624"/>
          </a:xfrm>
          <a:prstGeom prst="rect">
            <a:avLst/>
          </a:prstGeom>
        </p:spPr>
        <p:txBody>
          <a:bodyPr lIns="38100" tIns="38100" rIns="38100" bIns="38100" anchor="t" anchorCtr="0">
            <a:noAutofit/>
          </a:bodyPr>
          <a:lstStyle/>
          <a:p>
            <a:pPr marL="381000" marR="0" lvl="0" indent="-206022" algn="l">
              <a:lnSpc>
                <a:spcPct val="119886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69753"/>
              <a:buFont typeface="Arial"/>
              <a:buChar char="•"/>
            </a:pPr>
            <a:r>
              <a:rPr lang="en-US" sz="2444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English </a:t>
            </a:r>
          </a:p>
          <a:p>
            <a:pPr marL="381000" marR="0" lvl="0" indent="-206022" algn="l">
              <a:lnSpc>
                <a:spcPct val="119886"/>
              </a:lnSpc>
              <a:spcBef>
                <a:spcPts val="438"/>
              </a:spcBef>
              <a:spcAft>
                <a:spcPts val="0"/>
              </a:spcAft>
              <a:buClr>
                <a:srgbClr val="000000"/>
              </a:buClr>
              <a:buSzPct val="169753"/>
              <a:buFont typeface="Arial"/>
              <a:buChar char="•"/>
            </a:pPr>
            <a:r>
              <a:rPr lang="en-US" sz="2444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Maths</a:t>
            </a:r>
            <a:endParaRPr lang="en-US" sz="2444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81000" marR="0" lvl="0" indent="-206022" algn="l">
              <a:lnSpc>
                <a:spcPct val="119886"/>
              </a:lnSpc>
              <a:spcBef>
                <a:spcPts val="438"/>
              </a:spcBef>
              <a:spcAft>
                <a:spcPts val="0"/>
              </a:spcAft>
              <a:buClr>
                <a:srgbClr val="000000"/>
              </a:buClr>
              <a:buSzPct val="169753"/>
              <a:buFont typeface="Arial"/>
              <a:buChar char="•"/>
            </a:pPr>
            <a:r>
              <a:rPr lang="en-US" sz="2444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Nature Study</a:t>
            </a:r>
          </a:p>
          <a:p>
            <a:pPr marL="381000" marR="0" lvl="0" indent="-206022" algn="l">
              <a:lnSpc>
                <a:spcPct val="119886"/>
              </a:lnSpc>
              <a:spcBef>
                <a:spcPts val="438"/>
              </a:spcBef>
              <a:spcAft>
                <a:spcPts val="0"/>
              </a:spcAft>
              <a:buClr>
                <a:srgbClr val="000000"/>
              </a:buClr>
              <a:buSzPct val="169753"/>
              <a:buFont typeface="Arial"/>
              <a:buChar char="•"/>
            </a:pPr>
            <a:r>
              <a:rPr lang="en-US" sz="2444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Physical Education</a:t>
            </a:r>
          </a:p>
          <a:p>
            <a:pPr marL="381000" marR="0" lvl="0" indent="-206022" algn="l">
              <a:lnSpc>
                <a:spcPct val="119886"/>
              </a:lnSpc>
              <a:spcBef>
                <a:spcPts val="438"/>
              </a:spcBef>
              <a:spcAft>
                <a:spcPts val="0"/>
              </a:spcAft>
              <a:buClr>
                <a:srgbClr val="000000"/>
              </a:buClr>
              <a:buSzPct val="169753"/>
              <a:buFont typeface="Arial"/>
              <a:buChar char="•"/>
            </a:pPr>
            <a:r>
              <a:rPr lang="en-US" sz="2444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Computing</a:t>
            </a:r>
          </a:p>
          <a:p>
            <a:pPr marL="381000" marR="0" lvl="0" indent="-206022" algn="l">
              <a:lnSpc>
                <a:spcPct val="119886"/>
              </a:lnSpc>
              <a:spcBef>
                <a:spcPts val="438"/>
              </a:spcBef>
              <a:spcAft>
                <a:spcPts val="0"/>
              </a:spcAft>
              <a:buClr>
                <a:srgbClr val="000000"/>
              </a:buClr>
              <a:buSzPct val="169753"/>
              <a:buFont typeface="Arial"/>
              <a:buChar char="•"/>
            </a:pPr>
            <a:r>
              <a:rPr lang="en-US" sz="2444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Languages</a:t>
            </a:r>
          </a:p>
          <a:p>
            <a:pPr marL="381000" marR="0" lvl="0" indent="-206022" algn="l">
              <a:lnSpc>
                <a:spcPct val="119886"/>
              </a:lnSpc>
              <a:spcBef>
                <a:spcPts val="438"/>
              </a:spcBef>
              <a:spcAft>
                <a:spcPts val="0"/>
              </a:spcAft>
              <a:buClr>
                <a:srgbClr val="000000"/>
              </a:buClr>
              <a:buSzPct val="169753"/>
              <a:buFont typeface="Arial"/>
              <a:buChar char="•"/>
            </a:pPr>
            <a:r>
              <a:rPr lang="en-US" sz="2444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Science</a:t>
            </a:r>
          </a:p>
          <a:p>
            <a:pPr marL="381000" marR="0" lvl="0" indent="-206022" algn="l">
              <a:lnSpc>
                <a:spcPct val="119886"/>
              </a:lnSpc>
              <a:spcBef>
                <a:spcPts val="438"/>
              </a:spcBef>
              <a:spcAft>
                <a:spcPts val="0"/>
              </a:spcAft>
              <a:buClr>
                <a:srgbClr val="000000"/>
              </a:buClr>
              <a:buSzPct val="169753"/>
              <a:buFont typeface="Arial"/>
              <a:buChar char="•"/>
            </a:pPr>
            <a:r>
              <a:rPr lang="en-US" sz="2444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History</a:t>
            </a:r>
          </a:p>
          <a:p>
            <a:pPr marL="381000" marR="0" lvl="0" indent="-206022" algn="l">
              <a:lnSpc>
                <a:spcPct val="119886"/>
              </a:lnSpc>
              <a:spcBef>
                <a:spcPts val="438"/>
              </a:spcBef>
              <a:spcAft>
                <a:spcPts val="0"/>
              </a:spcAft>
              <a:buClr>
                <a:srgbClr val="000000"/>
              </a:buClr>
              <a:buSzPct val="169753"/>
              <a:buFont typeface="Arial"/>
              <a:buChar char="•"/>
            </a:pPr>
            <a:r>
              <a:rPr lang="en-US" sz="2444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Geoography</a:t>
            </a:r>
            <a:endParaRPr lang="en-US" sz="2444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81000" marR="0" lvl="0" indent="-206022" algn="l">
              <a:lnSpc>
                <a:spcPct val="119886"/>
              </a:lnSpc>
              <a:spcBef>
                <a:spcPts val="438"/>
              </a:spcBef>
              <a:spcAft>
                <a:spcPts val="0"/>
              </a:spcAft>
              <a:buClr>
                <a:srgbClr val="000000"/>
              </a:buClr>
              <a:buSzPct val="169753"/>
              <a:buFont typeface="Arial"/>
              <a:buChar char="•"/>
            </a:pPr>
            <a:r>
              <a:rPr lang="en-US" sz="2444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Music</a:t>
            </a:r>
          </a:p>
          <a:p>
            <a:pPr marL="381000" marR="0" lvl="0" indent="-206022" algn="l">
              <a:lnSpc>
                <a:spcPct val="119886"/>
              </a:lnSpc>
              <a:spcBef>
                <a:spcPts val="438"/>
              </a:spcBef>
              <a:spcAft>
                <a:spcPts val="0"/>
              </a:spcAft>
              <a:buClr>
                <a:srgbClr val="000000"/>
              </a:buClr>
              <a:buSzPct val="169753"/>
              <a:buFont typeface="Arial"/>
              <a:buChar char="•"/>
            </a:pPr>
            <a:r>
              <a:rPr lang="en-US" sz="2444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Art</a:t>
            </a:r>
          </a:p>
          <a:p>
            <a:pPr marL="381000" marR="0" lvl="0" indent="-206022" algn="l">
              <a:lnSpc>
                <a:spcPct val="119886"/>
              </a:lnSpc>
              <a:spcBef>
                <a:spcPts val="438"/>
              </a:spcBef>
              <a:spcAft>
                <a:spcPts val="0"/>
              </a:spcAft>
              <a:buClr>
                <a:srgbClr val="000000"/>
              </a:buClr>
              <a:buSzPct val="169753"/>
              <a:buFont typeface="Arial"/>
              <a:buChar char="•"/>
            </a:pPr>
            <a:r>
              <a:rPr lang="en-US" sz="2444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Handicraft</a:t>
            </a:r>
          </a:p>
          <a:p>
            <a:pPr marL="381000" marR="0" lvl="0" indent="-206022" algn="l">
              <a:lnSpc>
                <a:spcPct val="119886"/>
              </a:lnSpc>
              <a:spcBef>
                <a:spcPts val="438"/>
              </a:spcBef>
              <a:spcAft>
                <a:spcPts val="0"/>
              </a:spcAft>
              <a:buClr>
                <a:srgbClr val="000000"/>
              </a:buClr>
              <a:buSzPct val="169753"/>
              <a:buFont typeface="Arial"/>
              <a:buChar char="•"/>
            </a:pPr>
            <a:r>
              <a:rPr lang="en-US" sz="2444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Design</a:t>
            </a:r>
          </a:p>
        </p:txBody>
      </p:sp>
      <p:pic>
        <p:nvPicPr>
          <p:cNvPr id="64" name="Shape 64"/>
          <p:cNvPicPr preferRelativeResize="0"/>
          <p:nvPr/>
        </p:nvPicPr>
        <p:blipFill>
          <a:blip r:embed="rId4"/>
          <a:stretch>
            <a:fillRect/>
          </a:stretch>
        </p:blipFill>
        <p:spPr>
          <a:xfrm>
            <a:off x="3799400" y="2201325"/>
            <a:ext cx="5662074" cy="4254474"/>
          </a:xfrm>
          <a:prstGeom prst="rect">
            <a:avLst/>
          </a:prstGeom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Школа\Desktop\Мои рисунки\Школа\12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1867" y="569639"/>
            <a:ext cx="5812660" cy="43594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 descr="http://fanday.ru/wp-content/uploads/2011/05/9.jpg">
            <a:hlinkClick r:id="rId4"/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8804" y="2729880"/>
            <a:ext cx="5632859" cy="489012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1256704" y="-39961"/>
            <a:ext cx="8331200" cy="1219199"/>
          </a:xfrm>
        </p:spPr>
        <p:txBody>
          <a:bodyPr/>
          <a:lstStyle/>
          <a:p>
            <a:r>
              <a:rPr lang="en-US" b="1" dirty="0" smtClean="0">
                <a:solidFill>
                  <a:srgbClr val="7030A0"/>
                </a:solidFill>
              </a:rPr>
              <a:t>We both have got</a:t>
            </a:r>
            <a:br>
              <a:rPr lang="en-US" b="1" dirty="0" smtClean="0">
                <a:solidFill>
                  <a:srgbClr val="7030A0"/>
                </a:solidFill>
              </a:rPr>
            </a:br>
            <a:r>
              <a:rPr lang="en-US" b="1" dirty="0" smtClean="0">
                <a:solidFill>
                  <a:srgbClr val="7030A0"/>
                </a:solidFill>
              </a:rPr>
              <a:t>school uniform</a:t>
            </a:r>
            <a:endParaRPr lang="ru-RU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3103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http://fanday.ru/wp-content/uploads/2011/05/71.jpg">
            <a:hlinkClick r:id="rId3"/>
          </p:cNvPr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402" t="591" r="50000" b="-591"/>
          <a:stretch/>
        </p:blipFill>
        <p:spPr bwMode="auto">
          <a:xfrm>
            <a:off x="3370773" y="3876608"/>
            <a:ext cx="3115311" cy="3872463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Рисунок 4" descr="http://fanday.ru/wp-content/uploads/2011/05/8.jpg">
            <a:hlinkClick r:id="rId5"/>
          </p:cNvPr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464" y="226912"/>
            <a:ext cx="6230620" cy="4153535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6" name="Рисунок 5" descr="http://fanday.ru/wp-content/uploads/2011/05/10.jpg">
            <a:hlinkClick r:id="rId7"/>
          </p:cNvPr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2128" y="209600"/>
            <a:ext cx="3806190" cy="560324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768257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456" y="1793776"/>
            <a:ext cx="5813701" cy="5424988"/>
          </a:xfrm>
          <a:prstGeom prst="rect">
            <a:avLst/>
          </a:prstGeom>
        </p:spPr>
      </p:pic>
      <p:pic>
        <p:nvPicPr>
          <p:cNvPr id="5" name="Объект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7952" y="0"/>
            <a:ext cx="5825207" cy="437152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1959" y="5538192"/>
            <a:ext cx="8331200" cy="1219199"/>
          </a:xfrm>
        </p:spPr>
        <p:txBody>
          <a:bodyPr/>
          <a:lstStyle/>
          <a:p>
            <a:r>
              <a:rPr lang="ru-RU" sz="60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Теперь посмотрим, в чем разница</a:t>
            </a:r>
            <a:endParaRPr lang="ru-RU" sz="60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4977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 txBox="1">
            <a:spLocks noGrp="1"/>
          </p:cNvSpPr>
          <p:nvPr>
            <p:ph type="title"/>
          </p:nvPr>
        </p:nvSpPr>
        <p:spPr>
          <a:xfrm>
            <a:off x="1381125" y="289275"/>
            <a:ext cx="8530499" cy="1598424"/>
          </a:xfrm>
          <a:prstGeom prst="rect">
            <a:avLst/>
          </a:prstGeom>
        </p:spPr>
        <p:txBody>
          <a:bodyPr lIns="38100" tIns="38100" rIns="38100" bIns="38100" anchor="b" anchorCtr="0">
            <a:noAutofit/>
          </a:bodyPr>
          <a:lstStyle/>
          <a:p>
            <a:pPr marL="0" marR="0" indent="0" algn="ctr">
              <a:lnSpc>
                <a:spcPct val="11985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777" dirty="0">
                <a:solidFill>
                  <a:srgbClr val="333399"/>
                </a:solidFill>
                <a:latin typeface="Arial"/>
                <a:ea typeface="Arial"/>
                <a:cs typeface="Arial"/>
                <a:sym typeface="Arial"/>
              </a:rPr>
              <a:t>The school year in Great Britain is divided into three terms:</a:t>
            </a:r>
            <a:r>
              <a:rPr lang="en-US" sz="4444" dirty="0">
                <a:solidFill>
                  <a:srgbClr val="333399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</a:p>
        </p:txBody>
      </p:sp>
      <p:sp>
        <p:nvSpPr>
          <p:cNvPr id="36" name="Shape 36"/>
          <p:cNvSpPr txBox="1">
            <a:spLocks noGrp="1"/>
          </p:cNvSpPr>
          <p:nvPr>
            <p:ph type="body" idx="1"/>
          </p:nvPr>
        </p:nvSpPr>
        <p:spPr>
          <a:xfrm>
            <a:off x="1416400" y="2293050"/>
            <a:ext cx="8507575" cy="4545875"/>
          </a:xfrm>
          <a:prstGeom prst="rect">
            <a:avLst/>
          </a:prstGeom>
        </p:spPr>
        <p:txBody>
          <a:bodyPr lIns="38100" tIns="38100" rIns="38100" bIns="38100" anchor="t" anchorCtr="0">
            <a:noAutofit/>
          </a:bodyPr>
          <a:lstStyle/>
          <a:p>
            <a:pPr marL="0" marR="0" indent="0" algn="l">
              <a:lnSpc>
                <a:spcPct val="11992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666" b="1" dirty="0">
                <a:solidFill>
                  <a:srgbClr val="7030A0"/>
                </a:solidFill>
                <a:latin typeface="Arial"/>
                <a:ea typeface="Arial"/>
                <a:cs typeface="Arial"/>
                <a:sym typeface="Arial"/>
              </a:rPr>
              <a:t>Autumn term-</a:t>
            </a:r>
          </a:p>
          <a:p>
            <a:pPr marL="1143000" marR="0" lvl="2" indent="-50800" algn="l">
              <a:lnSpc>
                <a:spcPct val="119791"/>
              </a:lnSpc>
              <a:spcBef>
                <a:spcPts val="479"/>
              </a:spcBef>
              <a:spcAft>
                <a:spcPts val="0"/>
              </a:spcAft>
              <a:buClr>
                <a:srgbClr val="000000"/>
              </a:buClr>
              <a:buSzPct val="98765"/>
              <a:buFont typeface="Arial"/>
              <a:buNone/>
            </a:pPr>
            <a:r>
              <a:rPr lang="en-US" sz="2666" b="1" dirty="0">
                <a:solidFill>
                  <a:srgbClr val="7030A0"/>
                </a:solidFill>
                <a:latin typeface="Arial"/>
                <a:ea typeface="Arial"/>
                <a:cs typeface="Arial"/>
                <a:sym typeface="Arial"/>
              </a:rPr>
              <a:t>from September till the end of December</a:t>
            </a:r>
          </a:p>
          <a:p>
            <a:pPr marL="762000" marR="0" lvl="1" indent="-50800" algn="l">
              <a:lnSpc>
                <a:spcPct val="120089"/>
              </a:lnSpc>
              <a:spcBef>
                <a:spcPts val="563"/>
              </a:spcBef>
              <a:spcAft>
                <a:spcPts val="0"/>
              </a:spcAft>
              <a:buClr>
                <a:srgbClr val="000000"/>
              </a:buClr>
              <a:buSzPct val="100358"/>
              <a:buFont typeface="Arial"/>
              <a:buNone/>
            </a:pPr>
            <a:r>
              <a:rPr lang="en-US" sz="3111" b="1" dirty="0">
                <a:solidFill>
                  <a:srgbClr val="7030A0"/>
                </a:solidFill>
                <a:latin typeface="Arial"/>
                <a:ea typeface="Arial"/>
                <a:cs typeface="Arial"/>
                <a:sym typeface="Arial"/>
              </a:rPr>
              <a:t>Spring term-</a:t>
            </a:r>
          </a:p>
          <a:p>
            <a:pPr marL="1143000" marR="0" lvl="2" indent="-50800" algn="l">
              <a:lnSpc>
                <a:spcPct val="120089"/>
              </a:lnSpc>
              <a:spcBef>
                <a:spcPts val="479"/>
              </a:spcBef>
              <a:spcAft>
                <a:spcPts val="0"/>
              </a:spcAft>
              <a:buClr>
                <a:srgbClr val="000000"/>
              </a:buClr>
              <a:buSzPct val="98765"/>
              <a:buFont typeface="Arial"/>
              <a:buNone/>
            </a:pPr>
            <a:r>
              <a:rPr lang="en-US" sz="2666" b="1" dirty="0">
                <a:solidFill>
                  <a:srgbClr val="7030A0"/>
                </a:solidFill>
                <a:latin typeface="Arial"/>
                <a:ea typeface="Arial"/>
                <a:cs typeface="Arial"/>
                <a:sym typeface="Arial"/>
              </a:rPr>
              <a:t>from January till the middle of March</a:t>
            </a:r>
          </a:p>
          <a:p>
            <a:pPr marL="762000" marR="0" lvl="1" indent="-50800" algn="l">
              <a:lnSpc>
                <a:spcPct val="120089"/>
              </a:lnSpc>
              <a:spcBef>
                <a:spcPts val="563"/>
              </a:spcBef>
              <a:spcAft>
                <a:spcPts val="0"/>
              </a:spcAft>
              <a:buClr>
                <a:srgbClr val="000000"/>
              </a:buClr>
              <a:buSzPct val="100358"/>
              <a:buFont typeface="Arial"/>
              <a:buNone/>
            </a:pPr>
            <a:r>
              <a:rPr lang="en-US" sz="3111" b="1" dirty="0">
                <a:solidFill>
                  <a:srgbClr val="7030A0"/>
                </a:solidFill>
                <a:latin typeface="Arial"/>
                <a:ea typeface="Arial"/>
                <a:cs typeface="Arial"/>
                <a:sym typeface="Arial"/>
              </a:rPr>
              <a:t>Summer term-</a:t>
            </a:r>
          </a:p>
          <a:p>
            <a:pPr marL="1143000" marR="0" lvl="2" indent="-50800" algn="l">
              <a:lnSpc>
                <a:spcPct val="120089"/>
              </a:lnSpc>
              <a:spcBef>
                <a:spcPts val="479"/>
              </a:spcBef>
              <a:spcAft>
                <a:spcPts val="0"/>
              </a:spcAft>
              <a:buClr>
                <a:srgbClr val="000000"/>
              </a:buClr>
              <a:buSzPct val="98765"/>
              <a:buFont typeface="Arial"/>
              <a:buNone/>
            </a:pPr>
            <a:r>
              <a:rPr lang="en-US" sz="2666" b="1" dirty="0">
                <a:solidFill>
                  <a:srgbClr val="7030A0"/>
                </a:solidFill>
                <a:latin typeface="Arial"/>
                <a:ea typeface="Arial"/>
                <a:cs typeface="Arial"/>
                <a:sym typeface="Arial"/>
              </a:rPr>
              <a:t>from April till the beginning of July</a:t>
            </a:r>
          </a:p>
          <a:p>
            <a:endParaRPr lang="en-US" sz="2666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Shape 41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5640900" y="285750"/>
            <a:ext cx="4519074" cy="6402900"/>
          </a:xfrm>
          <a:prstGeom prst="rect">
            <a:avLst/>
          </a:prstGeom>
        </p:spPr>
      </p:pic>
      <p:pic>
        <p:nvPicPr>
          <p:cNvPr id="42" name="Shape 42"/>
          <p:cNvPicPr preferRelativeResize="0"/>
          <p:nvPr/>
        </p:nvPicPr>
        <p:blipFill>
          <a:blip r:embed="rId4"/>
          <a:stretch>
            <a:fillRect/>
          </a:stretch>
        </p:blipFill>
        <p:spPr>
          <a:xfrm>
            <a:off x="423325" y="285750"/>
            <a:ext cx="4984750" cy="6529899"/>
          </a:xfrm>
          <a:prstGeom prst="rect">
            <a:avLst/>
          </a:prstGeom>
        </p:spPr>
      </p:pic>
      <p:sp>
        <p:nvSpPr>
          <p:cNvPr id="43" name="Shape 43"/>
          <p:cNvSpPr txBox="1"/>
          <p:nvPr/>
        </p:nvSpPr>
        <p:spPr>
          <a:xfrm>
            <a:off x="1829150" y="375700"/>
            <a:ext cx="2325149" cy="2640874"/>
          </a:xfrm>
          <a:prstGeom prst="rect">
            <a:avLst/>
          </a:prstGeom>
        </p:spPr>
        <p:txBody>
          <a:bodyPr lIns="38100" tIns="38100" rIns="38100" bIns="38100" anchor="ctr" anchorCtr="0">
            <a:noAutofit/>
          </a:bodyPr>
          <a:lstStyle/>
          <a:p>
            <a:pPr marL="0" marR="0" indent="0" algn="ctr">
              <a:lnSpc>
                <a:spcPct val="11979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666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Primary</a:t>
            </a:r>
          </a:p>
          <a:p>
            <a:pPr marL="0" marR="0" indent="0" algn="ctr">
              <a:lnSpc>
                <a:spcPct val="11979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666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schools</a:t>
            </a:r>
          </a:p>
        </p:txBody>
      </p:sp>
      <p:sp>
        <p:nvSpPr>
          <p:cNvPr id="44" name="Shape 44"/>
          <p:cNvSpPr txBox="1"/>
          <p:nvPr/>
        </p:nvSpPr>
        <p:spPr>
          <a:xfrm>
            <a:off x="513275" y="4236850"/>
            <a:ext cx="2323375" cy="2640874"/>
          </a:xfrm>
          <a:prstGeom prst="rect">
            <a:avLst/>
          </a:prstGeom>
        </p:spPr>
        <p:txBody>
          <a:bodyPr lIns="38100" tIns="38100" rIns="38100" bIns="38100" anchor="ctr" anchorCtr="0">
            <a:noAutofit/>
          </a:bodyPr>
          <a:lstStyle/>
          <a:p>
            <a:pPr marL="0" marR="0" indent="0" algn="ctr">
              <a:lnSpc>
                <a:spcPct val="11979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666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Infant</a:t>
            </a:r>
          </a:p>
          <a:p>
            <a:pPr marL="0" marR="0" indent="0" algn="ctr">
              <a:lnSpc>
                <a:spcPct val="11979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666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schools</a:t>
            </a:r>
          </a:p>
        </p:txBody>
      </p:sp>
      <p:sp>
        <p:nvSpPr>
          <p:cNvPr id="45" name="Shape 45"/>
          <p:cNvSpPr txBox="1"/>
          <p:nvPr/>
        </p:nvSpPr>
        <p:spPr>
          <a:xfrm>
            <a:off x="3146775" y="4236850"/>
            <a:ext cx="2323375" cy="2640874"/>
          </a:xfrm>
          <a:prstGeom prst="rect">
            <a:avLst/>
          </a:prstGeom>
        </p:spPr>
        <p:txBody>
          <a:bodyPr lIns="38100" tIns="38100" rIns="38100" bIns="38100" anchor="ctr" anchorCtr="0">
            <a:noAutofit/>
          </a:bodyPr>
          <a:lstStyle/>
          <a:p>
            <a:pPr marL="0" marR="0" indent="0" algn="ctr">
              <a:lnSpc>
                <a:spcPct val="11979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666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Junior</a:t>
            </a:r>
          </a:p>
          <a:p>
            <a:pPr marL="0" marR="0" indent="0" algn="ctr">
              <a:lnSpc>
                <a:spcPct val="11979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666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schools</a:t>
            </a:r>
          </a:p>
        </p:txBody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name="Custom Theme">
  <a:themeElements>
    <a:clrScheme name="blank">
      <a:dk1>
        <a:srgbClr val="000000"/>
      </a:dk1>
      <a:lt1>
        <a:srgbClr val="FFFFFF"/>
      </a:lt1>
      <a:dk2>
        <a:srgbClr val="073763"/>
      </a:dk2>
      <a:lt2>
        <a:srgbClr val="CFE2F3"/>
      </a:lt2>
      <a:accent1>
        <a:srgbClr val="404040"/>
      </a:accent1>
      <a:accent2>
        <a:srgbClr val="808080"/>
      </a:accent2>
      <a:accent3>
        <a:srgbClr val="C0C0C0"/>
      </a:accent3>
      <a:accent4>
        <a:srgbClr val="396187"/>
      </a:accent4>
      <a:accent5>
        <a:srgbClr val="6B8CAB"/>
      </a:accent5>
      <a:accent6>
        <a:srgbClr val="9DB7CF"/>
      </a:accent6>
      <a:hlink>
        <a:srgbClr val="0000EE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190</TotalTime>
  <Words>108</Words>
  <Application>Microsoft Office PowerPoint</Application>
  <PresentationFormat>Произвольный</PresentationFormat>
  <Paragraphs>39</Paragraphs>
  <Slides>11</Slides>
  <Notes>6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Custom Theme</vt:lpstr>
      <vt:lpstr>System of school education in Great Britain</vt:lpstr>
      <vt:lpstr>Общее в образовании в России и Британии</vt:lpstr>
      <vt:lpstr>Презентация PowerPoint</vt:lpstr>
      <vt:lpstr>Subjects included in the National Programme:</vt:lpstr>
      <vt:lpstr>We both have got school uniform</vt:lpstr>
      <vt:lpstr>Презентация PowerPoint</vt:lpstr>
      <vt:lpstr>Теперь посмотрим, в чем разница</vt:lpstr>
      <vt:lpstr>The school year in Great Britain is divided into three terms: 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System of school education in Great Britain</dc:title>
  <dc:creator>Школа</dc:creator>
  <cp:lastModifiedBy>User</cp:lastModifiedBy>
  <cp:revision>12</cp:revision>
  <dcterms:modified xsi:type="dcterms:W3CDTF">2017-06-14T04:48:27Z</dcterms:modified>
</cp:coreProperties>
</file>