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67" r:id="rId2"/>
    <p:sldId id="256" r:id="rId3"/>
    <p:sldId id="264" r:id="rId4"/>
    <p:sldId id="269" r:id="rId5"/>
    <p:sldId id="265" r:id="rId6"/>
    <p:sldId id="268" r:id="rId7"/>
    <p:sldId id="257" r:id="rId8"/>
    <p:sldId id="258" r:id="rId9"/>
    <p:sldId id="259" r:id="rId10"/>
    <p:sldId id="260" r:id="rId11"/>
    <p:sldId id="261" r:id="rId12"/>
    <p:sldId id="275" r:id="rId13"/>
    <p:sldId id="262" r:id="rId14"/>
    <p:sldId id="274" r:id="rId15"/>
    <p:sldId id="263" r:id="rId16"/>
    <p:sldId id="270" r:id="rId17"/>
    <p:sldId id="271" r:id="rId18"/>
    <p:sldId id="272" r:id="rId19"/>
    <p:sldId id="273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94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90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7/14/2014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Novinka-2014--Diskoteka-Avariya-LaykMi(muzofon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4000" y="143935"/>
            <a:ext cx="10131425" cy="145626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            НАШ ОСТРОВ ДРУЖБЫ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8289" y="1423450"/>
            <a:ext cx="6710969" cy="5033227"/>
          </a:xfrm>
        </p:spPr>
      </p:pic>
      <p:sp>
        <p:nvSpPr>
          <p:cNvPr id="5" name="TextBox 4"/>
          <p:cNvSpPr txBox="1"/>
          <p:nvPr/>
        </p:nvSpPr>
        <p:spPr>
          <a:xfrm>
            <a:off x="4893972" y="62720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98789" y="5077615"/>
            <a:ext cx="3454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Выполнила</a:t>
            </a:r>
            <a:r>
              <a:rPr lang="ru-RU" smtClean="0">
                <a:solidFill>
                  <a:srgbClr val="FF0000"/>
                </a:solidFill>
              </a:rPr>
              <a:t>:  Логинова </a:t>
            </a:r>
            <a:r>
              <a:rPr lang="ru-RU" dirty="0" smtClean="0">
                <a:solidFill>
                  <a:srgbClr val="FF0000"/>
                </a:solidFill>
              </a:rPr>
              <a:t>Оля.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Руководитель Каштанова И.Г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Novinka-2014--Diskoteka-Avariya-LaykM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4807732"/>
      </p:ext>
    </p:extLst>
  </p:cSld>
  <p:clrMapOvr>
    <a:masterClrMapping/>
  </p:clrMapOvr>
  <p:transition spd="slow" advClick="0" advTm="6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92487">
            <a:off x="726310" y="1991353"/>
            <a:ext cx="3476401" cy="1456267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Мы цветочки посадили, чтобы выросли - полили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9826" y="1047750"/>
            <a:ext cx="6934200" cy="5200650"/>
          </a:xfrm>
        </p:spPr>
      </p:pic>
    </p:spTree>
    <p:extLst>
      <p:ext uri="{BB962C8B-B14F-4D97-AF65-F5344CB8AC3E}">
        <p14:creationId xmlns:p14="http://schemas.microsoft.com/office/powerpoint/2010/main" xmlns="" val="1527999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6000">
        <p14:vortex dir="r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2625" y="0"/>
            <a:ext cx="3787875" cy="1456267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Веселые старты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80258">
            <a:off x="-28716" y="1466112"/>
            <a:ext cx="5735155" cy="430136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95526">
            <a:off x="5692108" y="1733538"/>
            <a:ext cx="6061979" cy="454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2435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6000">
        <p:dissolve/>
      </p:transition>
    </mc:Choice>
    <mc:Fallback>
      <p:transition spd="slow" advClick="0" advTm="6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5351" y="-20906"/>
            <a:ext cx="9171875" cy="6878906"/>
          </a:xfrm>
        </p:spPr>
      </p:pic>
    </p:spTree>
    <p:extLst>
      <p:ext uri="{BB962C8B-B14F-4D97-AF65-F5344CB8AC3E}">
        <p14:creationId xmlns:p14="http://schemas.microsoft.com/office/powerpoint/2010/main" xmlns="" val="4203154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1000">
        <p14:prism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9224" y="0"/>
            <a:ext cx="7601602" cy="1456267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Олимпиада – 2014 в нашем лагере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61"/>
          <a:stretch/>
        </p:blipFill>
        <p:spPr>
          <a:xfrm>
            <a:off x="114974" y="1230424"/>
            <a:ext cx="6459310" cy="33642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2675" y="2417962"/>
            <a:ext cx="5503602" cy="412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965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Click="0" advTm="6000">
        <p14:glitter pattern="hexagon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4461" y="209550"/>
            <a:ext cx="6151289" cy="46134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125" y="2314574"/>
            <a:ext cx="5727700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7196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9264" y="337561"/>
            <a:ext cx="6187794" cy="124863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Научили нас писать и ногами Рисовать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3572230" y="1600200"/>
            <a:ext cx="5047539" cy="470852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836547" y="1511469"/>
            <a:ext cx="4782587" cy="484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7951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 advTm="6000">
        <p14:honeycomb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745" y="1338416"/>
            <a:ext cx="6541729" cy="53524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6260"/>
          <a:stretch/>
        </p:blipFill>
        <p:spPr>
          <a:xfrm>
            <a:off x="6733474" y="1338416"/>
            <a:ext cx="4675239" cy="5018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66219" y="0"/>
            <a:ext cx="728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Веселиться и играть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2651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1000">
        <p15:prstTrans prst="prestig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2246" y="213851"/>
            <a:ext cx="6306124" cy="40558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43887" y="609600"/>
            <a:ext cx="3947630" cy="58832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1" y="4557252"/>
            <a:ext cx="4830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Шарик дрессировать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791297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2350" y="0"/>
            <a:ext cx="4819650" cy="36147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819650" cy="361473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9224" y="3045899"/>
            <a:ext cx="4859901" cy="3644927"/>
          </a:xfrm>
        </p:spPr>
      </p:pic>
    </p:spTree>
    <p:extLst>
      <p:ext uri="{BB962C8B-B14F-4D97-AF65-F5344CB8AC3E}">
        <p14:creationId xmlns:p14="http://schemas.microsoft.com/office/powerpoint/2010/main" xmlns="" val="3786227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1301" y="142875"/>
            <a:ext cx="5448300" cy="40862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5" y="2255044"/>
            <a:ext cx="6137274" cy="460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801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18111">
            <a:off x="474817" y="620352"/>
            <a:ext cx="5145403" cy="1573543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Century Schoolbook" panose="02040604050505020304" pitchFamily="18" charset="0"/>
              </a:rPr>
              <a:t>нА Острове Дружбы - 2014</a:t>
            </a:r>
            <a:endParaRPr lang="ru-RU" sz="4000" b="1" i="1" dirty="0"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07183">
            <a:off x="6021322" y="1070061"/>
            <a:ext cx="5674317" cy="42557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241"/>
          <a:stretch/>
        </p:blipFill>
        <p:spPr>
          <a:xfrm rot="21254843">
            <a:off x="318191" y="2387579"/>
            <a:ext cx="5559235" cy="420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793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6000">
        <p:circle/>
      </p:transition>
    </mc:Choice>
    <mc:Fallback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887259" y="871700"/>
            <a:ext cx="6973600" cy="5230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7577" y="34225"/>
            <a:ext cx="60731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0871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1000">
        <p14:vortex dir="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2" y="429296"/>
            <a:ext cx="4286248" cy="1276539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Зарница</a:t>
            </a:r>
            <a:endParaRPr lang="ru-RU" sz="6000" b="1" dirty="0">
              <a:solidFill>
                <a:srgbClr val="FFFF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05835"/>
            <a:ext cx="6869553" cy="515216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1380" y="0"/>
            <a:ext cx="6660620" cy="499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783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1000">
        <p15:prstTrans prst="pageCurlDoubl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422900" cy="406717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8883" y="0"/>
            <a:ext cx="5493117" cy="41198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529" t="28235" r="17412" b="13177"/>
          <a:stretch>
            <a:fillRect/>
          </a:stretch>
        </p:blipFill>
        <p:spPr>
          <a:xfrm>
            <a:off x="3695700" y="3333750"/>
            <a:ext cx="494336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843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1000">
        <p:circle/>
      </p:transition>
    </mc:Choice>
    <mc:Fallback>
      <p:transition spd="slow" advClick="0" advTm="1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1765" y="333375"/>
            <a:ext cx="4699761" cy="14562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«ГАЗЫ»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2703" y="115909"/>
            <a:ext cx="5729669" cy="42972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6966" y="1590682"/>
            <a:ext cx="6471302" cy="485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0171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1000">
        <p:split orient="vert"/>
      </p:transition>
    </mc:Choice>
    <mc:Fallback>
      <p:transition spd="slow" advClick="0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9363" y="3529012"/>
            <a:ext cx="4592637" cy="34444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926012" cy="36945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4650" y="2357439"/>
            <a:ext cx="49530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3682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1000">
        <p15:prstTrans prst="airplan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6257" y="2386885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До новых встреч!!!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275484842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1 отряд «</a:t>
            </a:r>
            <a:r>
              <a:rPr lang="ru-RU" sz="6600" b="1" dirty="0" smtClean="0">
                <a:solidFill>
                  <a:srgbClr val="FFFF00"/>
                </a:solidFill>
              </a:rPr>
              <a:t>лучшие»!!!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3854" y="2142066"/>
            <a:ext cx="7219334" cy="364913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Мы всегда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с отрядом вместе,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    </a:t>
            </a:r>
            <a:r>
              <a:rPr lang="ru-RU" sz="2400" b="1" dirty="0" err="1" smtClean="0">
                <a:solidFill>
                  <a:srgbClr val="FFFF00"/>
                </a:solidFill>
              </a:rPr>
              <a:t>ЛуЧшИе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на первом месте!!!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37639" y="2094724"/>
            <a:ext cx="7895092" cy="455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5636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6000">
        <p:split orient="vert"/>
      </p:transition>
    </mc:Choice>
    <mc:Fallback>
      <p:transition spd="slow" advClick="0" advTm="6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FFFF00"/>
                </a:solidFill>
              </a:rPr>
              <a:t>Чунга</a:t>
            </a:r>
            <a:r>
              <a:rPr lang="ru-RU" sz="4800" b="1" dirty="0" smtClean="0">
                <a:solidFill>
                  <a:srgbClr val="FFFF00"/>
                </a:solidFill>
              </a:rPr>
              <a:t> 1 ОТРЯДА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40746" y="1593483"/>
            <a:ext cx="6016590" cy="4512443"/>
          </a:xfrm>
        </p:spPr>
      </p:pic>
    </p:spTree>
    <p:extLst>
      <p:ext uri="{BB962C8B-B14F-4D97-AF65-F5344CB8AC3E}">
        <p14:creationId xmlns:p14="http://schemas.microsoft.com/office/powerpoint/2010/main" xmlns="" val="527560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Click="0" advTm="1000">
        <p15:prstTrans prst="curtains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555" y="190386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2 отряд  «</a:t>
            </a:r>
            <a:r>
              <a:rPr lang="ru-RU" sz="6600" b="1" dirty="0" smtClean="0">
                <a:solidFill>
                  <a:srgbClr val="FFFF00"/>
                </a:solidFill>
              </a:rPr>
              <a:t>Чистая сила»!!!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555" y="1832352"/>
            <a:ext cx="3664973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нашем отряде</a:t>
            </a:r>
          </a:p>
          <a:p>
            <a:pPr marL="0" indent="0">
              <a:buNone/>
            </a:pPr>
            <a:r>
              <a:rPr lang="ru-RU" sz="3200" dirty="0" smtClean="0"/>
              <a:t>    чистый дух,</a:t>
            </a:r>
          </a:p>
          <a:p>
            <a:pPr marL="0" indent="0">
              <a:buNone/>
            </a:pPr>
            <a:r>
              <a:rPr lang="ru-RU" sz="3200" dirty="0" smtClean="0"/>
              <a:t>      один работает </a:t>
            </a:r>
          </a:p>
          <a:p>
            <a:pPr marL="0" indent="0">
              <a:buNone/>
            </a:pPr>
            <a:r>
              <a:rPr lang="ru-RU" sz="3200" dirty="0" smtClean="0"/>
              <a:t>                    за двух!!!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76684" y="1646654"/>
            <a:ext cx="6394588" cy="485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8239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6000">
        <p15:prstTrans prst="fractur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221" y="464459"/>
            <a:ext cx="10131425" cy="1456267"/>
          </a:xfrm>
        </p:spPr>
        <p:txBody>
          <a:bodyPr>
            <a:normAutofit/>
          </a:bodyPr>
          <a:lstStyle/>
          <a:p>
            <a:r>
              <a:rPr lang="ru-RU" sz="4800" b="1" dirty="0" err="1" smtClean="0"/>
              <a:t>Чанга</a:t>
            </a:r>
            <a:r>
              <a:rPr lang="ru-RU" sz="4800" b="1" dirty="0" smtClean="0"/>
              <a:t>                2 отряда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4136409" y="1600200"/>
            <a:ext cx="3919182" cy="4708525"/>
          </a:xfrm>
        </p:spPr>
      </p:pic>
    </p:spTree>
    <p:extLst>
      <p:ext uri="{BB962C8B-B14F-4D97-AF65-F5344CB8AC3E}">
        <p14:creationId xmlns:p14="http://schemas.microsoft.com/office/powerpoint/2010/main" xmlns="" val="3450865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Click="0" advTm="6000">
        <p15:prstTrans prst="origami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74828">
            <a:off x="1413232" y="330005"/>
            <a:ext cx="10131425" cy="145626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Мы-веселая</a:t>
            </a:r>
            <a:r>
              <a:rPr lang="ru-RU" sz="4800" dirty="0" smtClean="0">
                <a:solidFill>
                  <a:srgbClr val="FFFF00"/>
                </a:solidFill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</a:rPr>
              <a:t>семья!!!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99896">
            <a:off x="335386" y="2000594"/>
            <a:ext cx="5326335" cy="3994751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334484">
            <a:off x="5817767" y="2116277"/>
            <a:ext cx="6003317" cy="401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3892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 advClick="0" advTm="6000">
        <p14:switch dir="r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1" y="247652"/>
            <a:ext cx="9944099" cy="1456267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B0F0"/>
                </a:solidFill>
              </a:rPr>
              <a:t>Я –БОИНГ - 747, прошу посадки!</a:t>
            </a:r>
            <a:endParaRPr lang="ru-RU" sz="4800" b="1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1263868">
            <a:off x="435078" y="1547293"/>
            <a:ext cx="5045739" cy="50743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15862">
            <a:off x="5630669" y="1718042"/>
            <a:ext cx="6310471" cy="47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9658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6000">
        <p15:prstTrans prst="airplan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4009" y="285347"/>
            <a:ext cx="7658099" cy="1456267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Связаны одной цепью!!!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43518">
            <a:off x="489239" y="1935727"/>
            <a:ext cx="5358375" cy="40187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46355">
            <a:off x="6036001" y="1941314"/>
            <a:ext cx="5894605" cy="442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30526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6000">
        <p15:prstTrans prst="airplan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197</TotalTime>
  <Words>113</Words>
  <Application>Microsoft Office PowerPoint</Application>
  <PresentationFormat>Произвольный</PresentationFormat>
  <Paragraphs>28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            НАШ ОСТРОВ ДРУЖБЫ</vt:lpstr>
      <vt:lpstr>нА Острове Дружбы - 2014</vt:lpstr>
      <vt:lpstr>1 отряд «лучшие»!!!</vt:lpstr>
      <vt:lpstr>Чунга 1 ОТРЯДА</vt:lpstr>
      <vt:lpstr>2 отряд  «Чистая сила»!!!</vt:lpstr>
      <vt:lpstr>Чанга                2 отряда</vt:lpstr>
      <vt:lpstr>Мы-веселая семья!!!</vt:lpstr>
      <vt:lpstr>Я –БОИНГ - 747, прошу посадки!</vt:lpstr>
      <vt:lpstr>Связаны одной цепью!!!</vt:lpstr>
      <vt:lpstr>Мы цветочки посадили, чтобы выросли - полили</vt:lpstr>
      <vt:lpstr>Веселые старты</vt:lpstr>
      <vt:lpstr>Слайд 12</vt:lpstr>
      <vt:lpstr>Олимпиада – 2014 в нашем лагере</vt:lpstr>
      <vt:lpstr>Слайд 14</vt:lpstr>
      <vt:lpstr>Научили нас писать и ногами Рисовать</vt:lpstr>
      <vt:lpstr>Слайд 16</vt:lpstr>
      <vt:lpstr>Слайд 17</vt:lpstr>
      <vt:lpstr>Слайд 18</vt:lpstr>
      <vt:lpstr>Слайд 19</vt:lpstr>
      <vt:lpstr>Слайд 20</vt:lpstr>
      <vt:lpstr>Зарница</vt:lpstr>
      <vt:lpstr>Слайд 22</vt:lpstr>
      <vt:lpstr>«ГАЗЫ»</vt:lpstr>
      <vt:lpstr>Слайд 24</vt:lpstr>
      <vt:lpstr>До новых встреч!!!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Лагерь 2014</dc:title>
  <dc:creator>начальная школа</dc:creator>
  <cp:lastModifiedBy>Ольга</cp:lastModifiedBy>
  <cp:revision>37</cp:revision>
  <dcterms:created xsi:type="dcterms:W3CDTF">2014-06-24T07:40:15Z</dcterms:created>
  <dcterms:modified xsi:type="dcterms:W3CDTF">2014-07-14T07:40:53Z</dcterms:modified>
</cp:coreProperties>
</file>