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Masters/slideMaster7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Default Extension="wmf" ContentType="image/x-wmf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  <p:sldMasterId id="2147483678" r:id="rId2"/>
    <p:sldMasterId id="2147483680" r:id="rId3"/>
    <p:sldMasterId id="2147483683" r:id="rId4"/>
    <p:sldMasterId id="2147483685" r:id="rId5"/>
    <p:sldMasterId id="2147483688" r:id="rId6"/>
    <p:sldMasterId id="2147483690" r:id="rId7"/>
  </p:sldMasterIdLst>
  <p:sldIdLst>
    <p:sldId id="273" r:id="rId8"/>
    <p:sldId id="288" r:id="rId9"/>
    <p:sldId id="260" r:id="rId10"/>
    <p:sldId id="293" r:id="rId11"/>
    <p:sldId id="263" r:id="rId12"/>
    <p:sldId id="265" r:id="rId13"/>
    <p:sldId id="262" r:id="rId14"/>
    <p:sldId id="270" r:id="rId15"/>
    <p:sldId id="284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69" r:id="rId24"/>
    <p:sldId id="268" r:id="rId25"/>
    <p:sldId id="286" r:id="rId26"/>
    <p:sldId id="283" r:id="rId27"/>
    <p:sldId id="296" r:id="rId28"/>
    <p:sldId id="259" r:id="rId29"/>
    <p:sldId id="266" r:id="rId30"/>
    <p:sldId id="281" r:id="rId31"/>
    <p:sldId id="264" r:id="rId32"/>
    <p:sldId id="271" r:id="rId33"/>
    <p:sldId id="272" r:id="rId3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FF0000"/>
    <a:srgbClr val="0000FF"/>
    <a:srgbClr val="66FFFF"/>
    <a:srgbClr val="CC0000"/>
    <a:srgbClr val="FFCC00"/>
    <a:srgbClr val="FFFF00"/>
    <a:srgbClr val="00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8193" autoAdjust="0"/>
    <p:restoredTop sz="93460" autoAdjust="0"/>
  </p:normalViewPr>
  <p:slideViewPr>
    <p:cSldViewPr>
      <p:cViewPr>
        <p:scale>
          <a:sx n="130" d="100"/>
          <a:sy n="130" d="100"/>
        </p:scale>
        <p:origin x="-990" y="4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59875" cy="6870700"/>
            <a:chOff x="0" y="0"/>
            <a:chExt cx="5770" cy="4328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4186"/>
              <a:ext cx="5089" cy="14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>
                <a:latin typeface="Arial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0" y="0"/>
              <a:ext cx="5089" cy="12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>
                <a:latin typeface="Arial" charset="0"/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5010" y="0"/>
              <a:ext cx="758" cy="432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84706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84706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>
                <a:latin typeface="Arial" charset="0"/>
              </a:endParaRPr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4944" y="-1"/>
              <a:ext cx="816" cy="3976"/>
              <a:chOff x="4944" y="-1"/>
              <a:chExt cx="816" cy="3976"/>
            </a:xfrm>
          </p:grpSpPr>
          <p:grpSp>
            <p:nvGrpSpPr>
              <p:cNvPr id="20" name="Group 7"/>
              <p:cNvGrpSpPr>
                <a:grpSpLocks/>
              </p:cNvGrpSpPr>
              <p:nvPr userDrawn="1"/>
            </p:nvGrpSpPr>
            <p:grpSpPr bwMode="auto">
              <a:xfrm>
                <a:off x="5280" y="-1"/>
                <a:ext cx="480" cy="1432"/>
                <a:chOff x="5280" y="-1"/>
                <a:chExt cx="480" cy="1432"/>
              </a:xfrm>
            </p:grpSpPr>
            <p:grpSp>
              <p:nvGrpSpPr>
                <p:cNvPr id="41" name="Group 8"/>
                <p:cNvGrpSpPr>
                  <a:grpSpLocks/>
                </p:cNvGrpSpPr>
                <p:nvPr userDrawn="1"/>
              </p:nvGrpSpPr>
              <p:grpSpPr bwMode="auto">
                <a:xfrm rot="-5400000">
                  <a:off x="5486" y="-2"/>
                  <a:ext cx="174" cy="176"/>
                  <a:chOff x="1677" y="323"/>
                  <a:chExt cx="1690" cy="2560"/>
                </a:xfrm>
              </p:grpSpPr>
              <p:grpSp>
                <p:nvGrpSpPr>
                  <p:cNvPr id="50" name="Group 9"/>
                  <p:cNvGrpSpPr>
                    <a:grpSpLocks/>
                  </p:cNvGrpSpPr>
                  <p:nvPr/>
                </p:nvGrpSpPr>
                <p:grpSpPr bwMode="auto">
                  <a:xfrm>
                    <a:off x="1677" y="323"/>
                    <a:ext cx="1690" cy="2560"/>
                    <a:chOff x="1677" y="323"/>
                    <a:chExt cx="1690" cy="2560"/>
                  </a:xfrm>
                </p:grpSpPr>
                <p:sp>
                  <p:nvSpPr>
                    <p:cNvPr id="57" name="Freeform 10"/>
                    <p:cNvSpPr>
                      <a:spLocks/>
                    </p:cNvSpPr>
                    <p:nvPr/>
                  </p:nvSpPr>
                  <p:spPr bwMode="auto">
                    <a:xfrm>
                      <a:off x="2133" y="323"/>
                      <a:ext cx="1234" cy="2560"/>
                    </a:xfrm>
                    <a:custGeom>
                      <a:avLst/>
                      <a:gdLst/>
                      <a:ahLst/>
                      <a:cxnLst>
                        <a:cxn ang="0">
                          <a:pos x="337" y="283"/>
                        </a:cxn>
                        <a:cxn ang="0">
                          <a:pos x="415" y="115"/>
                        </a:cxn>
                        <a:cxn ang="0">
                          <a:pos x="583" y="7"/>
                        </a:cxn>
                        <a:cxn ang="0">
                          <a:pos x="895" y="61"/>
                        </a:cxn>
                        <a:cxn ang="0">
                          <a:pos x="1051" y="349"/>
                        </a:cxn>
                        <a:cxn ang="0">
                          <a:pos x="979" y="769"/>
                        </a:cxn>
                        <a:cxn ang="0">
                          <a:pos x="943" y="943"/>
                        </a:cxn>
                        <a:cxn ang="0">
                          <a:pos x="1105" y="1075"/>
                        </a:cxn>
                        <a:cxn ang="0">
                          <a:pos x="1231" y="1525"/>
                        </a:cxn>
                        <a:cxn ang="0">
                          <a:pos x="1123" y="1969"/>
                        </a:cxn>
                        <a:cxn ang="0">
                          <a:pos x="907" y="2077"/>
                        </a:cxn>
                        <a:cxn ang="0">
                          <a:pos x="721" y="2059"/>
                        </a:cxn>
                        <a:cxn ang="0">
                          <a:pos x="655" y="2251"/>
                        </a:cxn>
                        <a:cxn ang="0">
                          <a:pos x="529" y="2527"/>
                        </a:cxn>
                        <a:cxn ang="0">
                          <a:pos x="211" y="2509"/>
                        </a:cxn>
                        <a:cxn ang="0">
                          <a:pos x="31" y="2227"/>
                        </a:cxn>
                        <a:cxn ang="0">
                          <a:pos x="25" y="1969"/>
                        </a:cxn>
                        <a:cxn ang="0">
                          <a:pos x="145" y="1651"/>
                        </a:cxn>
                        <a:cxn ang="0">
                          <a:pos x="259" y="1513"/>
                        </a:cxn>
                        <a:cxn ang="0">
                          <a:pos x="217" y="1729"/>
                        </a:cxn>
                        <a:cxn ang="0">
                          <a:pos x="73" y="2023"/>
                        </a:cxn>
                        <a:cxn ang="0">
                          <a:pos x="169" y="2323"/>
                        </a:cxn>
                        <a:cxn ang="0">
                          <a:pos x="439" y="2431"/>
                        </a:cxn>
                        <a:cxn ang="0">
                          <a:pos x="595" y="2227"/>
                        </a:cxn>
                        <a:cxn ang="0">
                          <a:pos x="577" y="1807"/>
                        </a:cxn>
                        <a:cxn ang="0">
                          <a:pos x="493" y="1531"/>
                        </a:cxn>
                        <a:cxn ang="0">
                          <a:pos x="535" y="1459"/>
                        </a:cxn>
                        <a:cxn ang="0">
                          <a:pos x="625" y="1633"/>
                        </a:cxn>
                        <a:cxn ang="0">
                          <a:pos x="721" y="1933"/>
                        </a:cxn>
                        <a:cxn ang="0">
                          <a:pos x="967" y="1963"/>
                        </a:cxn>
                        <a:cxn ang="0">
                          <a:pos x="1135" y="1687"/>
                        </a:cxn>
                        <a:cxn ang="0">
                          <a:pos x="1117" y="1273"/>
                        </a:cxn>
                        <a:cxn ang="0">
                          <a:pos x="883" y="1057"/>
                        </a:cxn>
                        <a:cxn ang="0">
                          <a:pos x="679" y="1129"/>
                        </a:cxn>
                        <a:cxn ang="0">
                          <a:pos x="577" y="1117"/>
                        </a:cxn>
                        <a:cxn ang="0">
                          <a:pos x="619" y="1033"/>
                        </a:cxn>
                        <a:cxn ang="0">
                          <a:pos x="811" y="937"/>
                        </a:cxn>
                        <a:cxn ang="0">
                          <a:pos x="949" y="613"/>
                        </a:cxn>
                        <a:cxn ang="0">
                          <a:pos x="883" y="175"/>
                        </a:cxn>
                        <a:cxn ang="0">
                          <a:pos x="619" y="103"/>
                        </a:cxn>
                        <a:cxn ang="0">
                          <a:pos x="391" y="355"/>
                        </a:cxn>
                        <a:cxn ang="0">
                          <a:pos x="403" y="763"/>
                        </a:cxn>
                        <a:cxn ang="0">
                          <a:pos x="343" y="949"/>
                        </a:cxn>
                        <a:cxn ang="0">
                          <a:pos x="289" y="685"/>
                        </a:cxn>
                        <a:cxn ang="0">
                          <a:pos x="307" y="367"/>
                        </a:cxn>
                      </a:cxnLst>
                      <a:rect l="0" t="0" r="r" b="b"/>
                      <a:pathLst>
                        <a:path w="1231" h="2560">
                          <a:moveTo>
                            <a:pt x="307" y="367"/>
                          </a:moveTo>
                          <a:cubicBezTo>
                            <a:pt x="317" y="336"/>
                            <a:pt x="326" y="303"/>
                            <a:pt x="337" y="283"/>
                          </a:cubicBezTo>
                          <a:cubicBezTo>
                            <a:pt x="348" y="263"/>
                            <a:pt x="360" y="275"/>
                            <a:pt x="373" y="247"/>
                          </a:cubicBezTo>
                          <a:cubicBezTo>
                            <a:pt x="386" y="219"/>
                            <a:pt x="400" y="147"/>
                            <a:pt x="415" y="115"/>
                          </a:cubicBezTo>
                          <a:cubicBezTo>
                            <a:pt x="430" y="83"/>
                            <a:pt x="435" y="73"/>
                            <a:pt x="463" y="55"/>
                          </a:cubicBezTo>
                          <a:cubicBezTo>
                            <a:pt x="491" y="37"/>
                            <a:pt x="536" y="14"/>
                            <a:pt x="583" y="7"/>
                          </a:cubicBezTo>
                          <a:cubicBezTo>
                            <a:pt x="630" y="0"/>
                            <a:pt x="693" y="4"/>
                            <a:pt x="745" y="13"/>
                          </a:cubicBezTo>
                          <a:cubicBezTo>
                            <a:pt x="797" y="22"/>
                            <a:pt x="852" y="34"/>
                            <a:pt x="895" y="61"/>
                          </a:cubicBezTo>
                          <a:cubicBezTo>
                            <a:pt x="938" y="88"/>
                            <a:pt x="977" y="127"/>
                            <a:pt x="1003" y="175"/>
                          </a:cubicBezTo>
                          <a:cubicBezTo>
                            <a:pt x="1029" y="223"/>
                            <a:pt x="1044" y="287"/>
                            <a:pt x="1051" y="349"/>
                          </a:cubicBezTo>
                          <a:cubicBezTo>
                            <a:pt x="1058" y="411"/>
                            <a:pt x="1057" y="477"/>
                            <a:pt x="1045" y="547"/>
                          </a:cubicBezTo>
                          <a:cubicBezTo>
                            <a:pt x="1033" y="617"/>
                            <a:pt x="995" y="712"/>
                            <a:pt x="979" y="769"/>
                          </a:cubicBezTo>
                          <a:cubicBezTo>
                            <a:pt x="963" y="826"/>
                            <a:pt x="955" y="860"/>
                            <a:pt x="949" y="889"/>
                          </a:cubicBezTo>
                          <a:cubicBezTo>
                            <a:pt x="943" y="918"/>
                            <a:pt x="936" y="925"/>
                            <a:pt x="943" y="943"/>
                          </a:cubicBezTo>
                          <a:cubicBezTo>
                            <a:pt x="950" y="961"/>
                            <a:pt x="964" y="975"/>
                            <a:pt x="991" y="997"/>
                          </a:cubicBezTo>
                          <a:cubicBezTo>
                            <a:pt x="1018" y="1019"/>
                            <a:pt x="1069" y="1033"/>
                            <a:pt x="1105" y="1075"/>
                          </a:cubicBezTo>
                          <a:cubicBezTo>
                            <a:pt x="1141" y="1117"/>
                            <a:pt x="1186" y="1174"/>
                            <a:pt x="1207" y="1249"/>
                          </a:cubicBezTo>
                          <a:cubicBezTo>
                            <a:pt x="1228" y="1324"/>
                            <a:pt x="1231" y="1441"/>
                            <a:pt x="1231" y="1525"/>
                          </a:cubicBezTo>
                          <a:cubicBezTo>
                            <a:pt x="1231" y="1609"/>
                            <a:pt x="1225" y="1679"/>
                            <a:pt x="1207" y="1753"/>
                          </a:cubicBezTo>
                          <a:cubicBezTo>
                            <a:pt x="1189" y="1827"/>
                            <a:pt x="1153" y="1917"/>
                            <a:pt x="1123" y="1969"/>
                          </a:cubicBezTo>
                          <a:cubicBezTo>
                            <a:pt x="1093" y="2021"/>
                            <a:pt x="1063" y="2047"/>
                            <a:pt x="1027" y="2065"/>
                          </a:cubicBezTo>
                          <a:cubicBezTo>
                            <a:pt x="991" y="2083"/>
                            <a:pt x="951" y="2079"/>
                            <a:pt x="907" y="2077"/>
                          </a:cubicBezTo>
                          <a:cubicBezTo>
                            <a:pt x="863" y="2075"/>
                            <a:pt x="794" y="2056"/>
                            <a:pt x="763" y="2053"/>
                          </a:cubicBezTo>
                          <a:cubicBezTo>
                            <a:pt x="732" y="2050"/>
                            <a:pt x="733" y="2050"/>
                            <a:pt x="721" y="2059"/>
                          </a:cubicBezTo>
                          <a:cubicBezTo>
                            <a:pt x="709" y="2068"/>
                            <a:pt x="702" y="2075"/>
                            <a:pt x="691" y="2107"/>
                          </a:cubicBezTo>
                          <a:cubicBezTo>
                            <a:pt x="680" y="2139"/>
                            <a:pt x="665" y="2205"/>
                            <a:pt x="655" y="2251"/>
                          </a:cubicBezTo>
                          <a:cubicBezTo>
                            <a:pt x="645" y="2297"/>
                            <a:pt x="652" y="2337"/>
                            <a:pt x="631" y="2383"/>
                          </a:cubicBezTo>
                          <a:cubicBezTo>
                            <a:pt x="610" y="2429"/>
                            <a:pt x="574" y="2498"/>
                            <a:pt x="529" y="2527"/>
                          </a:cubicBezTo>
                          <a:cubicBezTo>
                            <a:pt x="484" y="2556"/>
                            <a:pt x="414" y="2560"/>
                            <a:pt x="361" y="2557"/>
                          </a:cubicBezTo>
                          <a:cubicBezTo>
                            <a:pt x="308" y="2554"/>
                            <a:pt x="256" y="2537"/>
                            <a:pt x="211" y="2509"/>
                          </a:cubicBezTo>
                          <a:cubicBezTo>
                            <a:pt x="166" y="2481"/>
                            <a:pt x="121" y="2436"/>
                            <a:pt x="91" y="2389"/>
                          </a:cubicBezTo>
                          <a:cubicBezTo>
                            <a:pt x="61" y="2342"/>
                            <a:pt x="46" y="2275"/>
                            <a:pt x="31" y="2227"/>
                          </a:cubicBezTo>
                          <a:cubicBezTo>
                            <a:pt x="16" y="2179"/>
                            <a:pt x="2" y="2144"/>
                            <a:pt x="1" y="2101"/>
                          </a:cubicBezTo>
                          <a:cubicBezTo>
                            <a:pt x="0" y="2058"/>
                            <a:pt x="13" y="2018"/>
                            <a:pt x="25" y="1969"/>
                          </a:cubicBezTo>
                          <a:cubicBezTo>
                            <a:pt x="37" y="1920"/>
                            <a:pt x="53" y="1860"/>
                            <a:pt x="73" y="1807"/>
                          </a:cubicBezTo>
                          <a:cubicBezTo>
                            <a:pt x="93" y="1754"/>
                            <a:pt x="122" y="1698"/>
                            <a:pt x="145" y="1651"/>
                          </a:cubicBezTo>
                          <a:cubicBezTo>
                            <a:pt x="168" y="1604"/>
                            <a:pt x="192" y="1548"/>
                            <a:pt x="211" y="1525"/>
                          </a:cubicBezTo>
                          <a:cubicBezTo>
                            <a:pt x="230" y="1502"/>
                            <a:pt x="249" y="1502"/>
                            <a:pt x="259" y="1513"/>
                          </a:cubicBezTo>
                          <a:cubicBezTo>
                            <a:pt x="269" y="1524"/>
                            <a:pt x="278" y="1555"/>
                            <a:pt x="271" y="1591"/>
                          </a:cubicBezTo>
                          <a:cubicBezTo>
                            <a:pt x="264" y="1627"/>
                            <a:pt x="242" y="1682"/>
                            <a:pt x="217" y="1729"/>
                          </a:cubicBezTo>
                          <a:cubicBezTo>
                            <a:pt x="192" y="1776"/>
                            <a:pt x="145" y="1824"/>
                            <a:pt x="121" y="1873"/>
                          </a:cubicBezTo>
                          <a:cubicBezTo>
                            <a:pt x="97" y="1922"/>
                            <a:pt x="76" y="1970"/>
                            <a:pt x="73" y="2023"/>
                          </a:cubicBezTo>
                          <a:cubicBezTo>
                            <a:pt x="70" y="2076"/>
                            <a:pt x="87" y="2141"/>
                            <a:pt x="103" y="2191"/>
                          </a:cubicBezTo>
                          <a:cubicBezTo>
                            <a:pt x="119" y="2241"/>
                            <a:pt x="140" y="2285"/>
                            <a:pt x="169" y="2323"/>
                          </a:cubicBezTo>
                          <a:cubicBezTo>
                            <a:pt x="198" y="2361"/>
                            <a:pt x="232" y="2401"/>
                            <a:pt x="277" y="2419"/>
                          </a:cubicBezTo>
                          <a:cubicBezTo>
                            <a:pt x="322" y="2437"/>
                            <a:pt x="395" y="2440"/>
                            <a:pt x="439" y="2431"/>
                          </a:cubicBezTo>
                          <a:cubicBezTo>
                            <a:pt x="483" y="2422"/>
                            <a:pt x="515" y="2399"/>
                            <a:pt x="541" y="2365"/>
                          </a:cubicBezTo>
                          <a:cubicBezTo>
                            <a:pt x="567" y="2331"/>
                            <a:pt x="583" y="2280"/>
                            <a:pt x="595" y="2227"/>
                          </a:cubicBezTo>
                          <a:cubicBezTo>
                            <a:pt x="607" y="2174"/>
                            <a:pt x="616" y="2117"/>
                            <a:pt x="613" y="2047"/>
                          </a:cubicBezTo>
                          <a:cubicBezTo>
                            <a:pt x="610" y="1977"/>
                            <a:pt x="589" y="1871"/>
                            <a:pt x="577" y="1807"/>
                          </a:cubicBezTo>
                          <a:cubicBezTo>
                            <a:pt x="565" y="1743"/>
                            <a:pt x="555" y="1709"/>
                            <a:pt x="541" y="1663"/>
                          </a:cubicBezTo>
                          <a:cubicBezTo>
                            <a:pt x="527" y="1617"/>
                            <a:pt x="502" y="1561"/>
                            <a:pt x="493" y="1531"/>
                          </a:cubicBezTo>
                          <a:cubicBezTo>
                            <a:pt x="484" y="1501"/>
                            <a:pt x="480" y="1495"/>
                            <a:pt x="487" y="1483"/>
                          </a:cubicBezTo>
                          <a:cubicBezTo>
                            <a:pt x="494" y="1471"/>
                            <a:pt x="519" y="1455"/>
                            <a:pt x="535" y="1459"/>
                          </a:cubicBezTo>
                          <a:cubicBezTo>
                            <a:pt x="551" y="1463"/>
                            <a:pt x="568" y="1478"/>
                            <a:pt x="583" y="1507"/>
                          </a:cubicBezTo>
                          <a:cubicBezTo>
                            <a:pt x="598" y="1536"/>
                            <a:pt x="610" y="1583"/>
                            <a:pt x="625" y="1633"/>
                          </a:cubicBezTo>
                          <a:cubicBezTo>
                            <a:pt x="640" y="1683"/>
                            <a:pt x="657" y="1757"/>
                            <a:pt x="673" y="1807"/>
                          </a:cubicBezTo>
                          <a:cubicBezTo>
                            <a:pt x="689" y="1857"/>
                            <a:pt x="697" y="1905"/>
                            <a:pt x="721" y="1933"/>
                          </a:cubicBezTo>
                          <a:cubicBezTo>
                            <a:pt x="745" y="1961"/>
                            <a:pt x="776" y="1970"/>
                            <a:pt x="817" y="1975"/>
                          </a:cubicBezTo>
                          <a:cubicBezTo>
                            <a:pt x="858" y="1980"/>
                            <a:pt x="926" y="1980"/>
                            <a:pt x="967" y="1963"/>
                          </a:cubicBezTo>
                          <a:cubicBezTo>
                            <a:pt x="1008" y="1946"/>
                            <a:pt x="1035" y="1919"/>
                            <a:pt x="1063" y="1873"/>
                          </a:cubicBezTo>
                          <a:cubicBezTo>
                            <a:pt x="1091" y="1827"/>
                            <a:pt x="1122" y="1761"/>
                            <a:pt x="1135" y="1687"/>
                          </a:cubicBezTo>
                          <a:cubicBezTo>
                            <a:pt x="1148" y="1613"/>
                            <a:pt x="1144" y="1498"/>
                            <a:pt x="1141" y="1429"/>
                          </a:cubicBezTo>
                          <a:cubicBezTo>
                            <a:pt x="1138" y="1360"/>
                            <a:pt x="1140" y="1325"/>
                            <a:pt x="1117" y="1273"/>
                          </a:cubicBezTo>
                          <a:cubicBezTo>
                            <a:pt x="1094" y="1221"/>
                            <a:pt x="1042" y="1153"/>
                            <a:pt x="1003" y="1117"/>
                          </a:cubicBezTo>
                          <a:cubicBezTo>
                            <a:pt x="964" y="1081"/>
                            <a:pt x="919" y="1064"/>
                            <a:pt x="883" y="1057"/>
                          </a:cubicBezTo>
                          <a:cubicBezTo>
                            <a:pt x="847" y="1050"/>
                            <a:pt x="821" y="1063"/>
                            <a:pt x="787" y="1075"/>
                          </a:cubicBezTo>
                          <a:cubicBezTo>
                            <a:pt x="753" y="1087"/>
                            <a:pt x="706" y="1117"/>
                            <a:pt x="679" y="1129"/>
                          </a:cubicBezTo>
                          <a:cubicBezTo>
                            <a:pt x="652" y="1141"/>
                            <a:pt x="642" y="1149"/>
                            <a:pt x="625" y="1147"/>
                          </a:cubicBezTo>
                          <a:cubicBezTo>
                            <a:pt x="608" y="1145"/>
                            <a:pt x="584" y="1130"/>
                            <a:pt x="577" y="1117"/>
                          </a:cubicBezTo>
                          <a:cubicBezTo>
                            <a:pt x="570" y="1104"/>
                            <a:pt x="576" y="1083"/>
                            <a:pt x="583" y="1069"/>
                          </a:cubicBezTo>
                          <a:cubicBezTo>
                            <a:pt x="590" y="1055"/>
                            <a:pt x="599" y="1043"/>
                            <a:pt x="619" y="1033"/>
                          </a:cubicBezTo>
                          <a:cubicBezTo>
                            <a:pt x="639" y="1023"/>
                            <a:pt x="671" y="1025"/>
                            <a:pt x="703" y="1009"/>
                          </a:cubicBezTo>
                          <a:cubicBezTo>
                            <a:pt x="735" y="993"/>
                            <a:pt x="780" y="965"/>
                            <a:pt x="811" y="937"/>
                          </a:cubicBezTo>
                          <a:cubicBezTo>
                            <a:pt x="842" y="909"/>
                            <a:pt x="866" y="895"/>
                            <a:pt x="889" y="841"/>
                          </a:cubicBezTo>
                          <a:cubicBezTo>
                            <a:pt x="912" y="787"/>
                            <a:pt x="939" y="696"/>
                            <a:pt x="949" y="613"/>
                          </a:cubicBezTo>
                          <a:cubicBezTo>
                            <a:pt x="959" y="530"/>
                            <a:pt x="960" y="416"/>
                            <a:pt x="949" y="343"/>
                          </a:cubicBezTo>
                          <a:cubicBezTo>
                            <a:pt x="938" y="270"/>
                            <a:pt x="914" y="215"/>
                            <a:pt x="883" y="175"/>
                          </a:cubicBezTo>
                          <a:cubicBezTo>
                            <a:pt x="852" y="135"/>
                            <a:pt x="807" y="115"/>
                            <a:pt x="763" y="103"/>
                          </a:cubicBezTo>
                          <a:cubicBezTo>
                            <a:pt x="719" y="91"/>
                            <a:pt x="665" y="90"/>
                            <a:pt x="619" y="103"/>
                          </a:cubicBezTo>
                          <a:cubicBezTo>
                            <a:pt x="573" y="116"/>
                            <a:pt x="525" y="139"/>
                            <a:pt x="487" y="181"/>
                          </a:cubicBezTo>
                          <a:cubicBezTo>
                            <a:pt x="449" y="223"/>
                            <a:pt x="412" y="301"/>
                            <a:pt x="391" y="355"/>
                          </a:cubicBezTo>
                          <a:cubicBezTo>
                            <a:pt x="370" y="409"/>
                            <a:pt x="359" y="437"/>
                            <a:pt x="361" y="505"/>
                          </a:cubicBezTo>
                          <a:cubicBezTo>
                            <a:pt x="363" y="573"/>
                            <a:pt x="399" y="691"/>
                            <a:pt x="403" y="763"/>
                          </a:cubicBezTo>
                          <a:cubicBezTo>
                            <a:pt x="407" y="835"/>
                            <a:pt x="395" y="906"/>
                            <a:pt x="385" y="937"/>
                          </a:cubicBezTo>
                          <a:cubicBezTo>
                            <a:pt x="375" y="968"/>
                            <a:pt x="356" y="957"/>
                            <a:pt x="343" y="949"/>
                          </a:cubicBezTo>
                          <a:cubicBezTo>
                            <a:pt x="330" y="941"/>
                            <a:pt x="316" y="933"/>
                            <a:pt x="307" y="889"/>
                          </a:cubicBezTo>
                          <a:cubicBezTo>
                            <a:pt x="298" y="845"/>
                            <a:pt x="294" y="755"/>
                            <a:pt x="289" y="685"/>
                          </a:cubicBezTo>
                          <a:cubicBezTo>
                            <a:pt x="284" y="615"/>
                            <a:pt x="273" y="523"/>
                            <a:pt x="277" y="469"/>
                          </a:cubicBezTo>
                          <a:cubicBezTo>
                            <a:pt x="281" y="415"/>
                            <a:pt x="297" y="398"/>
                            <a:pt x="307" y="367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58" name="Freeform 11"/>
                    <p:cNvSpPr>
                      <a:spLocks/>
                    </p:cNvSpPr>
                    <p:nvPr/>
                  </p:nvSpPr>
                  <p:spPr bwMode="auto">
                    <a:xfrm>
                      <a:off x="1677" y="381"/>
                      <a:ext cx="864" cy="2065"/>
                    </a:xfrm>
                    <a:custGeom>
                      <a:avLst/>
                      <a:gdLst/>
                      <a:ahLst/>
                      <a:cxnLst>
                        <a:cxn ang="0">
                          <a:pos x="785" y="530"/>
                        </a:cxn>
                        <a:cxn ang="0">
                          <a:pos x="797" y="350"/>
                        </a:cxn>
                        <a:cxn ang="0">
                          <a:pos x="863" y="206"/>
                        </a:cxn>
                        <a:cxn ang="0">
                          <a:pos x="809" y="218"/>
                        </a:cxn>
                        <a:cxn ang="0">
                          <a:pos x="749" y="218"/>
                        </a:cxn>
                        <a:cxn ang="0">
                          <a:pos x="683" y="116"/>
                        </a:cxn>
                        <a:cxn ang="0">
                          <a:pos x="611" y="32"/>
                        </a:cxn>
                        <a:cxn ang="0">
                          <a:pos x="509" y="2"/>
                        </a:cxn>
                        <a:cxn ang="0">
                          <a:pos x="407" y="20"/>
                        </a:cxn>
                        <a:cxn ang="0">
                          <a:pos x="281" y="74"/>
                        </a:cxn>
                        <a:cxn ang="0">
                          <a:pos x="173" y="206"/>
                        </a:cxn>
                        <a:cxn ang="0">
                          <a:pos x="119" y="404"/>
                        </a:cxn>
                        <a:cxn ang="0">
                          <a:pos x="131" y="590"/>
                        </a:cxn>
                        <a:cxn ang="0">
                          <a:pos x="173" y="782"/>
                        </a:cxn>
                        <a:cxn ang="0">
                          <a:pos x="197" y="884"/>
                        </a:cxn>
                        <a:cxn ang="0">
                          <a:pos x="167" y="986"/>
                        </a:cxn>
                        <a:cxn ang="0">
                          <a:pos x="65" y="1124"/>
                        </a:cxn>
                        <a:cxn ang="0">
                          <a:pos x="17" y="1298"/>
                        </a:cxn>
                        <a:cxn ang="0">
                          <a:pos x="5" y="1550"/>
                        </a:cxn>
                        <a:cxn ang="0">
                          <a:pos x="47" y="1748"/>
                        </a:cxn>
                        <a:cxn ang="0">
                          <a:pos x="131" y="1898"/>
                        </a:cxn>
                        <a:cxn ang="0">
                          <a:pos x="299" y="1988"/>
                        </a:cxn>
                        <a:cxn ang="0">
                          <a:pos x="425" y="1982"/>
                        </a:cxn>
                        <a:cxn ang="0">
                          <a:pos x="467" y="1994"/>
                        </a:cxn>
                        <a:cxn ang="0">
                          <a:pos x="497" y="2066"/>
                        </a:cxn>
                        <a:cxn ang="0">
                          <a:pos x="497" y="1964"/>
                        </a:cxn>
                        <a:cxn ang="0">
                          <a:pos x="557" y="1778"/>
                        </a:cxn>
                        <a:cxn ang="0">
                          <a:pos x="617" y="1658"/>
                        </a:cxn>
                        <a:cxn ang="0">
                          <a:pos x="581" y="1700"/>
                        </a:cxn>
                        <a:cxn ang="0">
                          <a:pos x="515" y="1820"/>
                        </a:cxn>
                        <a:cxn ang="0">
                          <a:pos x="407" y="1904"/>
                        </a:cxn>
                        <a:cxn ang="0">
                          <a:pos x="269" y="1898"/>
                        </a:cxn>
                        <a:cxn ang="0">
                          <a:pos x="179" y="1814"/>
                        </a:cxn>
                        <a:cxn ang="0">
                          <a:pos x="113" y="1640"/>
                        </a:cxn>
                        <a:cxn ang="0">
                          <a:pos x="107" y="1394"/>
                        </a:cxn>
                        <a:cxn ang="0">
                          <a:pos x="137" y="1190"/>
                        </a:cxn>
                        <a:cxn ang="0">
                          <a:pos x="203" y="1070"/>
                        </a:cxn>
                        <a:cxn ang="0">
                          <a:pos x="323" y="1022"/>
                        </a:cxn>
                        <a:cxn ang="0">
                          <a:pos x="509" y="1076"/>
                        </a:cxn>
                        <a:cxn ang="0">
                          <a:pos x="611" y="1124"/>
                        </a:cxn>
                        <a:cxn ang="0">
                          <a:pos x="665" y="1100"/>
                        </a:cxn>
                        <a:cxn ang="0">
                          <a:pos x="659" y="1046"/>
                        </a:cxn>
                        <a:cxn ang="0">
                          <a:pos x="611" y="1004"/>
                        </a:cxn>
                        <a:cxn ang="0">
                          <a:pos x="497" y="980"/>
                        </a:cxn>
                        <a:cxn ang="0">
                          <a:pos x="323" y="896"/>
                        </a:cxn>
                        <a:cxn ang="0">
                          <a:pos x="233" y="680"/>
                        </a:cxn>
                        <a:cxn ang="0">
                          <a:pos x="209" y="416"/>
                        </a:cxn>
                        <a:cxn ang="0">
                          <a:pos x="317" y="170"/>
                        </a:cxn>
                        <a:cxn ang="0">
                          <a:pos x="485" y="110"/>
                        </a:cxn>
                        <a:cxn ang="0">
                          <a:pos x="617" y="164"/>
                        </a:cxn>
                        <a:cxn ang="0">
                          <a:pos x="707" y="290"/>
                        </a:cxn>
                        <a:cxn ang="0">
                          <a:pos x="737" y="428"/>
                        </a:cxn>
                        <a:cxn ang="0">
                          <a:pos x="773" y="602"/>
                        </a:cxn>
                        <a:cxn ang="0">
                          <a:pos x="809" y="584"/>
                        </a:cxn>
                        <a:cxn ang="0">
                          <a:pos x="785" y="530"/>
                        </a:cxn>
                      </a:cxnLst>
                      <a:rect l="0" t="0" r="r" b="b"/>
                      <a:pathLst>
                        <a:path w="865" h="2071">
                          <a:moveTo>
                            <a:pt x="785" y="530"/>
                          </a:moveTo>
                          <a:cubicBezTo>
                            <a:pt x="783" y="491"/>
                            <a:pt x="784" y="404"/>
                            <a:pt x="797" y="350"/>
                          </a:cubicBezTo>
                          <a:cubicBezTo>
                            <a:pt x="810" y="296"/>
                            <a:pt x="861" y="228"/>
                            <a:pt x="863" y="206"/>
                          </a:cubicBezTo>
                          <a:cubicBezTo>
                            <a:pt x="865" y="184"/>
                            <a:pt x="828" y="216"/>
                            <a:pt x="809" y="218"/>
                          </a:cubicBezTo>
                          <a:cubicBezTo>
                            <a:pt x="790" y="220"/>
                            <a:pt x="770" y="235"/>
                            <a:pt x="749" y="218"/>
                          </a:cubicBezTo>
                          <a:cubicBezTo>
                            <a:pt x="728" y="201"/>
                            <a:pt x="706" y="147"/>
                            <a:pt x="683" y="116"/>
                          </a:cubicBezTo>
                          <a:cubicBezTo>
                            <a:pt x="660" y="85"/>
                            <a:pt x="640" y="51"/>
                            <a:pt x="611" y="32"/>
                          </a:cubicBezTo>
                          <a:cubicBezTo>
                            <a:pt x="582" y="13"/>
                            <a:pt x="543" y="4"/>
                            <a:pt x="509" y="2"/>
                          </a:cubicBezTo>
                          <a:cubicBezTo>
                            <a:pt x="475" y="0"/>
                            <a:pt x="445" y="8"/>
                            <a:pt x="407" y="20"/>
                          </a:cubicBezTo>
                          <a:cubicBezTo>
                            <a:pt x="369" y="32"/>
                            <a:pt x="320" y="43"/>
                            <a:pt x="281" y="74"/>
                          </a:cubicBezTo>
                          <a:cubicBezTo>
                            <a:pt x="242" y="105"/>
                            <a:pt x="200" y="151"/>
                            <a:pt x="173" y="206"/>
                          </a:cubicBezTo>
                          <a:cubicBezTo>
                            <a:pt x="146" y="261"/>
                            <a:pt x="126" y="340"/>
                            <a:pt x="119" y="404"/>
                          </a:cubicBezTo>
                          <a:cubicBezTo>
                            <a:pt x="112" y="468"/>
                            <a:pt x="122" y="527"/>
                            <a:pt x="131" y="590"/>
                          </a:cubicBezTo>
                          <a:cubicBezTo>
                            <a:pt x="140" y="653"/>
                            <a:pt x="162" y="733"/>
                            <a:pt x="173" y="782"/>
                          </a:cubicBezTo>
                          <a:cubicBezTo>
                            <a:pt x="184" y="831"/>
                            <a:pt x="198" y="850"/>
                            <a:pt x="197" y="884"/>
                          </a:cubicBezTo>
                          <a:cubicBezTo>
                            <a:pt x="196" y="918"/>
                            <a:pt x="189" y="946"/>
                            <a:pt x="167" y="986"/>
                          </a:cubicBezTo>
                          <a:cubicBezTo>
                            <a:pt x="145" y="1026"/>
                            <a:pt x="90" y="1072"/>
                            <a:pt x="65" y="1124"/>
                          </a:cubicBezTo>
                          <a:cubicBezTo>
                            <a:pt x="40" y="1176"/>
                            <a:pt x="27" y="1227"/>
                            <a:pt x="17" y="1298"/>
                          </a:cubicBezTo>
                          <a:cubicBezTo>
                            <a:pt x="7" y="1369"/>
                            <a:pt x="0" y="1475"/>
                            <a:pt x="5" y="1550"/>
                          </a:cubicBezTo>
                          <a:cubicBezTo>
                            <a:pt x="10" y="1625"/>
                            <a:pt x="26" y="1690"/>
                            <a:pt x="47" y="1748"/>
                          </a:cubicBezTo>
                          <a:cubicBezTo>
                            <a:pt x="68" y="1806"/>
                            <a:pt x="89" y="1858"/>
                            <a:pt x="131" y="1898"/>
                          </a:cubicBezTo>
                          <a:cubicBezTo>
                            <a:pt x="173" y="1938"/>
                            <a:pt x="250" y="1974"/>
                            <a:pt x="299" y="1988"/>
                          </a:cubicBezTo>
                          <a:cubicBezTo>
                            <a:pt x="348" y="2002"/>
                            <a:pt x="397" y="1981"/>
                            <a:pt x="425" y="1982"/>
                          </a:cubicBezTo>
                          <a:cubicBezTo>
                            <a:pt x="453" y="1983"/>
                            <a:pt x="455" y="1980"/>
                            <a:pt x="467" y="1994"/>
                          </a:cubicBezTo>
                          <a:cubicBezTo>
                            <a:pt x="479" y="2008"/>
                            <a:pt x="492" y="2071"/>
                            <a:pt x="497" y="2066"/>
                          </a:cubicBezTo>
                          <a:cubicBezTo>
                            <a:pt x="502" y="2061"/>
                            <a:pt x="487" y="2012"/>
                            <a:pt x="497" y="1964"/>
                          </a:cubicBezTo>
                          <a:cubicBezTo>
                            <a:pt x="507" y="1916"/>
                            <a:pt x="537" y="1829"/>
                            <a:pt x="557" y="1778"/>
                          </a:cubicBezTo>
                          <a:cubicBezTo>
                            <a:pt x="577" y="1727"/>
                            <a:pt x="613" y="1671"/>
                            <a:pt x="617" y="1658"/>
                          </a:cubicBezTo>
                          <a:cubicBezTo>
                            <a:pt x="621" y="1645"/>
                            <a:pt x="598" y="1673"/>
                            <a:pt x="581" y="1700"/>
                          </a:cubicBezTo>
                          <a:cubicBezTo>
                            <a:pt x="564" y="1727"/>
                            <a:pt x="544" y="1786"/>
                            <a:pt x="515" y="1820"/>
                          </a:cubicBezTo>
                          <a:cubicBezTo>
                            <a:pt x="486" y="1854"/>
                            <a:pt x="448" y="1891"/>
                            <a:pt x="407" y="1904"/>
                          </a:cubicBezTo>
                          <a:cubicBezTo>
                            <a:pt x="366" y="1917"/>
                            <a:pt x="307" y="1913"/>
                            <a:pt x="269" y="1898"/>
                          </a:cubicBezTo>
                          <a:cubicBezTo>
                            <a:pt x="231" y="1883"/>
                            <a:pt x="205" y="1857"/>
                            <a:pt x="179" y="1814"/>
                          </a:cubicBezTo>
                          <a:cubicBezTo>
                            <a:pt x="153" y="1771"/>
                            <a:pt x="125" y="1710"/>
                            <a:pt x="113" y="1640"/>
                          </a:cubicBezTo>
                          <a:cubicBezTo>
                            <a:pt x="101" y="1570"/>
                            <a:pt x="103" y="1469"/>
                            <a:pt x="107" y="1394"/>
                          </a:cubicBezTo>
                          <a:cubicBezTo>
                            <a:pt x="111" y="1319"/>
                            <a:pt x="121" y="1244"/>
                            <a:pt x="137" y="1190"/>
                          </a:cubicBezTo>
                          <a:cubicBezTo>
                            <a:pt x="153" y="1136"/>
                            <a:pt x="172" y="1098"/>
                            <a:pt x="203" y="1070"/>
                          </a:cubicBezTo>
                          <a:cubicBezTo>
                            <a:pt x="234" y="1042"/>
                            <a:pt x="272" y="1021"/>
                            <a:pt x="323" y="1022"/>
                          </a:cubicBezTo>
                          <a:cubicBezTo>
                            <a:pt x="374" y="1023"/>
                            <a:pt x="461" y="1059"/>
                            <a:pt x="509" y="1076"/>
                          </a:cubicBezTo>
                          <a:cubicBezTo>
                            <a:pt x="557" y="1093"/>
                            <a:pt x="585" y="1120"/>
                            <a:pt x="611" y="1124"/>
                          </a:cubicBezTo>
                          <a:cubicBezTo>
                            <a:pt x="637" y="1128"/>
                            <a:pt x="657" y="1113"/>
                            <a:pt x="665" y="1100"/>
                          </a:cubicBezTo>
                          <a:cubicBezTo>
                            <a:pt x="673" y="1087"/>
                            <a:pt x="668" y="1062"/>
                            <a:pt x="659" y="1046"/>
                          </a:cubicBezTo>
                          <a:cubicBezTo>
                            <a:pt x="650" y="1030"/>
                            <a:pt x="638" y="1015"/>
                            <a:pt x="611" y="1004"/>
                          </a:cubicBezTo>
                          <a:cubicBezTo>
                            <a:pt x="584" y="993"/>
                            <a:pt x="545" y="998"/>
                            <a:pt x="497" y="980"/>
                          </a:cubicBezTo>
                          <a:cubicBezTo>
                            <a:pt x="449" y="962"/>
                            <a:pt x="367" y="946"/>
                            <a:pt x="323" y="896"/>
                          </a:cubicBezTo>
                          <a:cubicBezTo>
                            <a:pt x="279" y="846"/>
                            <a:pt x="252" y="760"/>
                            <a:pt x="233" y="680"/>
                          </a:cubicBezTo>
                          <a:cubicBezTo>
                            <a:pt x="214" y="600"/>
                            <a:pt x="195" y="501"/>
                            <a:pt x="209" y="416"/>
                          </a:cubicBezTo>
                          <a:cubicBezTo>
                            <a:pt x="223" y="331"/>
                            <a:pt x="271" y="221"/>
                            <a:pt x="317" y="170"/>
                          </a:cubicBezTo>
                          <a:cubicBezTo>
                            <a:pt x="363" y="119"/>
                            <a:pt x="435" y="111"/>
                            <a:pt x="485" y="110"/>
                          </a:cubicBezTo>
                          <a:cubicBezTo>
                            <a:pt x="535" y="109"/>
                            <a:pt x="580" y="134"/>
                            <a:pt x="617" y="164"/>
                          </a:cubicBezTo>
                          <a:cubicBezTo>
                            <a:pt x="654" y="194"/>
                            <a:pt x="687" y="246"/>
                            <a:pt x="707" y="290"/>
                          </a:cubicBezTo>
                          <a:cubicBezTo>
                            <a:pt x="727" y="334"/>
                            <a:pt x="726" y="376"/>
                            <a:pt x="737" y="428"/>
                          </a:cubicBezTo>
                          <a:cubicBezTo>
                            <a:pt x="748" y="480"/>
                            <a:pt x="761" y="576"/>
                            <a:pt x="773" y="602"/>
                          </a:cubicBezTo>
                          <a:cubicBezTo>
                            <a:pt x="785" y="628"/>
                            <a:pt x="807" y="597"/>
                            <a:pt x="809" y="584"/>
                          </a:cubicBezTo>
                          <a:cubicBezTo>
                            <a:pt x="811" y="571"/>
                            <a:pt x="787" y="569"/>
                            <a:pt x="785" y="530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sp>
                <p:nvSpPr>
                  <p:cNvPr id="51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2395" y="1428"/>
                    <a:ext cx="175" cy="247"/>
                  </a:xfrm>
                  <a:prstGeom prst="ellipse">
                    <a:avLst/>
                  </a:prstGeom>
                  <a:solidFill>
                    <a:srgbClr val="E7D6B7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2" name="Freeform 13"/>
                  <p:cNvSpPr>
                    <a:spLocks/>
                  </p:cNvSpPr>
                  <p:nvPr/>
                </p:nvSpPr>
                <p:spPr bwMode="auto">
                  <a:xfrm>
                    <a:off x="2619" y="745"/>
                    <a:ext cx="262" cy="524"/>
                  </a:xfrm>
                  <a:custGeom>
                    <a:avLst/>
                    <a:gdLst/>
                    <a:ahLst/>
                    <a:cxnLst>
                      <a:cxn ang="0">
                        <a:pos x="3" y="483"/>
                      </a:cxn>
                      <a:cxn ang="0">
                        <a:pos x="27" y="273"/>
                      </a:cxn>
                      <a:cxn ang="0">
                        <a:pos x="111" y="45"/>
                      </a:cxn>
                      <a:cxn ang="0">
                        <a:pos x="183" y="3"/>
                      </a:cxn>
                      <a:cxn ang="0">
                        <a:pos x="237" y="39"/>
                      </a:cxn>
                      <a:cxn ang="0">
                        <a:pos x="261" y="129"/>
                      </a:cxn>
                      <a:cxn ang="0">
                        <a:pos x="207" y="273"/>
                      </a:cxn>
                      <a:cxn ang="0">
                        <a:pos x="105" y="477"/>
                      </a:cxn>
                      <a:cxn ang="0">
                        <a:pos x="45" y="501"/>
                      </a:cxn>
                      <a:cxn ang="0">
                        <a:pos x="3" y="483"/>
                      </a:cxn>
                    </a:cxnLst>
                    <a:rect l="0" t="0" r="r" b="b"/>
                    <a:pathLst>
                      <a:path w="266" h="521">
                        <a:moveTo>
                          <a:pt x="3" y="483"/>
                        </a:moveTo>
                        <a:cubicBezTo>
                          <a:pt x="0" y="445"/>
                          <a:pt x="9" y="346"/>
                          <a:pt x="27" y="273"/>
                        </a:cubicBezTo>
                        <a:cubicBezTo>
                          <a:pt x="45" y="200"/>
                          <a:pt x="85" y="90"/>
                          <a:pt x="111" y="45"/>
                        </a:cubicBezTo>
                        <a:cubicBezTo>
                          <a:pt x="137" y="0"/>
                          <a:pt x="162" y="4"/>
                          <a:pt x="183" y="3"/>
                        </a:cubicBezTo>
                        <a:cubicBezTo>
                          <a:pt x="204" y="2"/>
                          <a:pt x="224" y="18"/>
                          <a:pt x="237" y="39"/>
                        </a:cubicBezTo>
                        <a:cubicBezTo>
                          <a:pt x="250" y="60"/>
                          <a:pt x="266" y="90"/>
                          <a:pt x="261" y="129"/>
                        </a:cubicBezTo>
                        <a:cubicBezTo>
                          <a:pt x="256" y="168"/>
                          <a:pt x="233" y="215"/>
                          <a:pt x="207" y="273"/>
                        </a:cubicBezTo>
                        <a:cubicBezTo>
                          <a:pt x="181" y="331"/>
                          <a:pt x="132" y="439"/>
                          <a:pt x="105" y="477"/>
                        </a:cubicBezTo>
                        <a:cubicBezTo>
                          <a:pt x="78" y="515"/>
                          <a:pt x="61" y="501"/>
                          <a:pt x="45" y="501"/>
                        </a:cubicBezTo>
                        <a:cubicBezTo>
                          <a:pt x="29" y="501"/>
                          <a:pt x="6" y="521"/>
                          <a:pt x="3" y="483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3" name="Freeform 14"/>
                  <p:cNvSpPr>
                    <a:spLocks/>
                  </p:cNvSpPr>
                  <p:nvPr/>
                </p:nvSpPr>
                <p:spPr bwMode="auto">
                  <a:xfrm>
                    <a:off x="2687" y="1588"/>
                    <a:ext cx="398" cy="349"/>
                  </a:xfrm>
                  <a:custGeom>
                    <a:avLst/>
                    <a:gdLst/>
                    <a:ahLst/>
                    <a:cxnLst>
                      <a:cxn ang="0">
                        <a:pos x="100" y="201"/>
                      </a:cxn>
                      <a:cxn ang="0">
                        <a:pos x="16" y="87"/>
                      </a:cxn>
                      <a:cxn ang="0">
                        <a:pos x="4" y="45"/>
                      </a:cxn>
                      <a:cxn ang="0">
                        <a:pos x="28" y="3"/>
                      </a:cxn>
                      <a:cxn ang="0">
                        <a:pos x="130" y="27"/>
                      </a:cxn>
                      <a:cxn ang="0">
                        <a:pos x="250" y="75"/>
                      </a:cxn>
                      <a:cxn ang="0">
                        <a:pos x="364" y="159"/>
                      </a:cxn>
                      <a:cxn ang="0">
                        <a:pos x="388" y="273"/>
                      </a:cxn>
                      <a:cxn ang="0">
                        <a:pos x="340" y="333"/>
                      </a:cxn>
                      <a:cxn ang="0">
                        <a:pos x="244" y="315"/>
                      </a:cxn>
                      <a:cxn ang="0">
                        <a:pos x="100" y="201"/>
                      </a:cxn>
                    </a:cxnLst>
                    <a:rect l="0" t="0" r="r" b="b"/>
                    <a:pathLst>
                      <a:path w="392" h="340">
                        <a:moveTo>
                          <a:pt x="100" y="201"/>
                        </a:moveTo>
                        <a:cubicBezTo>
                          <a:pt x="62" y="163"/>
                          <a:pt x="32" y="113"/>
                          <a:pt x="16" y="87"/>
                        </a:cubicBezTo>
                        <a:cubicBezTo>
                          <a:pt x="0" y="61"/>
                          <a:pt x="2" y="59"/>
                          <a:pt x="4" y="45"/>
                        </a:cubicBezTo>
                        <a:cubicBezTo>
                          <a:pt x="6" y="31"/>
                          <a:pt x="7" y="6"/>
                          <a:pt x="28" y="3"/>
                        </a:cubicBezTo>
                        <a:cubicBezTo>
                          <a:pt x="49" y="0"/>
                          <a:pt x="93" y="15"/>
                          <a:pt x="130" y="27"/>
                        </a:cubicBezTo>
                        <a:cubicBezTo>
                          <a:pt x="167" y="39"/>
                          <a:pt x="211" y="53"/>
                          <a:pt x="250" y="75"/>
                        </a:cubicBezTo>
                        <a:cubicBezTo>
                          <a:pt x="289" y="97"/>
                          <a:pt x="341" y="126"/>
                          <a:pt x="364" y="159"/>
                        </a:cubicBezTo>
                        <a:cubicBezTo>
                          <a:pt x="387" y="192"/>
                          <a:pt x="392" y="244"/>
                          <a:pt x="388" y="273"/>
                        </a:cubicBezTo>
                        <a:cubicBezTo>
                          <a:pt x="384" y="302"/>
                          <a:pt x="364" y="326"/>
                          <a:pt x="340" y="333"/>
                        </a:cubicBezTo>
                        <a:cubicBezTo>
                          <a:pt x="316" y="340"/>
                          <a:pt x="282" y="336"/>
                          <a:pt x="244" y="315"/>
                        </a:cubicBezTo>
                        <a:cubicBezTo>
                          <a:pt x="206" y="294"/>
                          <a:pt x="138" y="239"/>
                          <a:pt x="100" y="20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4" name="Freeform 15"/>
                  <p:cNvSpPr>
                    <a:spLocks/>
                  </p:cNvSpPr>
                  <p:nvPr/>
                </p:nvSpPr>
                <p:spPr bwMode="auto">
                  <a:xfrm>
                    <a:off x="2434" y="1923"/>
                    <a:ext cx="146" cy="567"/>
                  </a:xfrm>
                  <a:custGeom>
                    <a:avLst/>
                    <a:gdLst/>
                    <a:ahLst/>
                    <a:cxnLst>
                      <a:cxn ang="0">
                        <a:pos x="18" y="165"/>
                      </a:cxn>
                      <a:cxn ang="0">
                        <a:pos x="42" y="39"/>
                      </a:cxn>
                      <a:cxn ang="0">
                        <a:pos x="66" y="3"/>
                      </a:cxn>
                      <a:cxn ang="0">
                        <a:pos x="108" y="27"/>
                      </a:cxn>
                      <a:cxn ang="0">
                        <a:pos x="138" y="165"/>
                      </a:cxn>
                      <a:cxn ang="0">
                        <a:pos x="144" y="423"/>
                      </a:cxn>
                      <a:cxn ang="0">
                        <a:pos x="96" y="543"/>
                      </a:cxn>
                      <a:cxn ang="0">
                        <a:pos x="24" y="513"/>
                      </a:cxn>
                      <a:cxn ang="0">
                        <a:pos x="0" y="315"/>
                      </a:cxn>
                      <a:cxn ang="0">
                        <a:pos x="18" y="165"/>
                      </a:cxn>
                    </a:cxnLst>
                    <a:rect l="0" t="0" r="r" b="b"/>
                    <a:pathLst>
                      <a:path w="151" h="558">
                        <a:moveTo>
                          <a:pt x="18" y="165"/>
                        </a:moveTo>
                        <a:cubicBezTo>
                          <a:pt x="25" y="119"/>
                          <a:pt x="34" y="66"/>
                          <a:pt x="42" y="39"/>
                        </a:cubicBezTo>
                        <a:cubicBezTo>
                          <a:pt x="50" y="12"/>
                          <a:pt x="55" y="5"/>
                          <a:pt x="66" y="3"/>
                        </a:cubicBezTo>
                        <a:cubicBezTo>
                          <a:pt x="77" y="1"/>
                          <a:pt x="96" y="0"/>
                          <a:pt x="108" y="27"/>
                        </a:cubicBezTo>
                        <a:cubicBezTo>
                          <a:pt x="120" y="54"/>
                          <a:pt x="132" y="99"/>
                          <a:pt x="138" y="165"/>
                        </a:cubicBezTo>
                        <a:cubicBezTo>
                          <a:pt x="144" y="231"/>
                          <a:pt x="151" y="360"/>
                          <a:pt x="144" y="423"/>
                        </a:cubicBezTo>
                        <a:cubicBezTo>
                          <a:pt x="137" y="486"/>
                          <a:pt x="116" y="528"/>
                          <a:pt x="96" y="543"/>
                        </a:cubicBezTo>
                        <a:cubicBezTo>
                          <a:pt x="76" y="558"/>
                          <a:pt x="40" y="551"/>
                          <a:pt x="24" y="513"/>
                        </a:cubicBezTo>
                        <a:cubicBezTo>
                          <a:pt x="8" y="475"/>
                          <a:pt x="0" y="372"/>
                          <a:pt x="0" y="315"/>
                        </a:cubicBezTo>
                        <a:cubicBezTo>
                          <a:pt x="0" y="258"/>
                          <a:pt x="11" y="211"/>
                          <a:pt x="18" y="165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5" name="Freeform 16"/>
                  <p:cNvSpPr>
                    <a:spLocks/>
                  </p:cNvSpPr>
                  <p:nvPr/>
                </p:nvSpPr>
                <p:spPr bwMode="auto">
                  <a:xfrm>
                    <a:off x="1910" y="1588"/>
                    <a:ext cx="389" cy="247"/>
                  </a:xfrm>
                  <a:custGeom>
                    <a:avLst/>
                    <a:gdLst/>
                    <a:ahLst/>
                    <a:cxnLst>
                      <a:cxn ang="0">
                        <a:pos x="175" y="61"/>
                      </a:cxn>
                      <a:cxn ang="0">
                        <a:pos x="307" y="19"/>
                      </a:cxn>
                      <a:cxn ang="0">
                        <a:pos x="367" y="7"/>
                      </a:cxn>
                      <a:cxn ang="0">
                        <a:pos x="385" y="61"/>
                      </a:cxn>
                      <a:cxn ang="0">
                        <a:pos x="325" y="133"/>
                      </a:cxn>
                      <a:cxn ang="0">
                        <a:pos x="193" y="223"/>
                      </a:cxn>
                      <a:cxn ang="0">
                        <a:pos x="37" y="247"/>
                      </a:cxn>
                      <a:cxn ang="0">
                        <a:pos x="1" y="187"/>
                      </a:cxn>
                      <a:cxn ang="0">
                        <a:pos x="43" y="115"/>
                      </a:cxn>
                      <a:cxn ang="0">
                        <a:pos x="175" y="61"/>
                      </a:cxn>
                    </a:cxnLst>
                    <a:rect l="0" t="0" r="r" b="b"/>
                    <a:pathLst>
                      <a:path w="392" h="253">
                        <a:moveTo>
                          <a:pt x="175" y="61"/>
                        </a:moveTo>
                        <a:cubicBezTo>
                          <a:pt x="219" y="45"/>
                          <a:pt x="275" y="28"/>
                          <a:pt x="307" y="19"/>
                        </a:cubicBezTo>
                        <a:cubicBezTo>
                          <a:pt x="339" y="10"/>
                          <a:pt x="354" y="0"/>
                          <a:pt x="367" y="7"/>
                        </a:cubicBezTo>
                        <a:cubicBezTo>
                          <a:pt x="380" y="14"/>
                          <a:pt x="392" y="40"/>
                          <a:pt x="385" y="61"/>
                        </a:cubicBezTo>
                        <a:cubicBezTo>
                          <a:pt x="378" y="82"/>
                          <a:pt x="357" y="106"/>
                          <a:pt x="325" y="133"/>
                        </a:cubicBezTo>
                        <a:cubicBezTo>
                          <a:pt x="293" y="160"/>
                          <a:pt x="241" y="204"/>
                          <a:pt x="193" y="223"/>
                        </a:cubicBezTo>
                        <a:cubicBezTo>
                          <a:pt x="145" y="242"/>
                          <a:pt x="69" y="253"/>
                          <a:pt x="37" y="247"/>
                        </a:cubicBezTo>
                        <a:cubicBezTo>
                          <a:pt x="5" y="241"/>
                          <a:pt x="0" y="209"/>
                          <a:pt x="1" y="187"/>
                        </a:cubicBezTo>
                        <a:cubicBezTo>
                          <a:pt x="2" y="165"/>
                          <a:pt x="15" y="136"/>
                          <a:pt x="43" y="115"/>
                        </a:cubicBezTo>
                        <a:cubicBezTo>
                          <a:pt x="71" y="94"/>
                          <a:pt x="131" y="77"/>
                          <a:pt x="175" y="6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6" name="Freeform 17"/>
                  <p:cNvSpPr>
                    <a:spLocks/>
                  </p:cNvSpPr>
                  <p:nvPr/>
                </p:nvSpPr>
                <p:spPr bwMode="auto">
                  <a:xfrm>
                    <a:off x="2094" y="934"/>
                    <a:ext cx="233" cy="378"/>
                  </a:xfrm>
                  <a:custGeom>
                    <a:avLst/>
                    <a:gdLst/>
                    <a:ahLst/>
                    <a:cxnLst>
                      <a:cxn ang="0">
                        <a:pos x="78" y="270"/>
                      </a:cxn>
                      <a:cxn ang="0">
                        <a:pos x="24" y="192"/>
                      </a:cxn>
                      <a:cxn ang="0">
                        <a:pos x="0" y="96"/>
                      </a:cxn>
                      <a:cxn ang="0">
                        <a:pos x="24" y="12"/>
                      </a:cxn>
                      <a:cxn ang="0">
                        <a:pos x="120" y="24"/>
                      </a:cxn>
                      <a:cxn ang="0">
                        <a:pos x="180" y="132"/>
                      </a:cxn>
                      <a:cxn ang="0">
                        <a:pos x="234" y="306"/>
                      </a:cxn>
                      <a:cxn ang="0">
                        <a:pos x="204" y="378"/>
                      </a:cxn>
                      <a:cxn ang="0">
                        <a:pos x="168" y="354"/>
                      </a:cxn>
                      <a:cxn ang="0">
                        <a:pos x="78" y="270"/>
                      </a:cxn>
                    </a:cxnLst>
                    <a:rect l="0" t="0" r="r" b="b"/>
                    <a:pathLst>
                      <a:path w="238" h="386">
                        <a:moveTo>
                          <a:pt x="78" y="270"/>
                        </a:moveTo>
                        <a:cubicBezTo>
                          <a:pt x="54" y="243"/>
                          <a:pt x="37" y="221"/>
                          <a:pt x="24" y="192"/>
                        </a:cubicBezTo>
                        <a:cubicBezTo>
                          <a:pt x="11" y="163"/>
                          <a:pt x="0" y="126"/>
                          <a:pt x="0" y="96"/>
                        </a:cubicBezTo>
                        <a:cubicBezTo>
                          <a:pt x="0" y="66"/>
                          <a:pt x="4" y="24"/>
                          <a:pt x="24" y="12"/>
                        </a:cubicBezTo>
                        <a:cubicBezTo>
                          <a:pt x="44" y="0"/>
                          <a:pt x="94" y="4"/>
                          <a:pt x="120" y="24"/>
                        </a:cubicBezTo>
                        <a:cubicBezTo>
                          <a:pt x="146" y="44"/>
                          <a:pt x="161" y="85"/>
                          <a:pt x="180" y="132"/>
                        </a:cubicBezTo>
                        <a:cubicBezTo>
                          <a:pt x="199" y="179"/>
                          <a:pt x="230" y="265"/>
                          <a:pt x="234" y="306"/>
                        </a:cubicBezTo>
                        <a:cubicBezTo>
                          <a:pt x="238" y="347"/>
                          <a:pt x="215" y="370"/>
                          <a:pt x="204" y="378"/>
                        </a:cubicBezTo>
                        <a:cubicBezTo>
                          <a:pt x="193" y="386"/>
                          <a:pt x="190" y="372"/>
                          <a:pt x="168" y="354"/>
                        </a:cubicBezTo>
                        <a:cubicBezTo>
                          <a:pt x="146" y="336"/>
                          <a:pt x="102" y="297"/>
                          <a:pt x="78" y="270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pic>
              <p:nvPicPr>
                <p:cNvPr id="42" name="Picture 18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280" y="14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3" name="Picture 19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574" y="14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4" name="Picture 20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424" y="33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5" name="Picture 21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376" y="57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6" name="Picture 22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574" y="52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7" name="Picture 23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472" y="76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8" name="Picture 24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574" y="10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9" name="Picture 25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574" y="124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21" name="Group 26"/>
              <p:cNvGrpSpPr>
                <a:grpSpLocks/>
              </p:cNvGrpSpPr>
              <p:nvPr userDrawn="1"/>
            </p:nvGrpSpPr>
            <p:grpSpPr bwMode="auto">
              <a:xfrm>
                <a:off x="4944" y="1008"/>
                <a:ext cx="522" cy="2967"/>
                <a:chOff x="4944" y="1008"/>
                <a:chExt cx="522" cy="2967"/>
              </a:xfrm>
            </p:grpSpPr>
            <p:pic>
              <p:nvPicPr>
                <p:cNvPr id="22" name="Picture 27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136" y="10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3" name="Picture 28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184" y="1200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4" name="Picture 29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136" y="158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5" name="Picture 30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280" y="172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6" name="Picture 31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040" y="182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7" name="Picture 32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088" y="201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8" name="Picture 33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280" y="206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9" name="Picture 34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232" y="235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0" name="Picture 35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4992" y="22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1" name="Picture 36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4992" y="244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2" name="Picture 37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136" y="25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3" name="Picture 38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232" y="13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4" name="Picture 39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4944" y="273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5" name="Picture 40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4992" y="307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6" name="Picture 41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232" y="331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7" name="Picture 42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4992" y="34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8" name="Picture 43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088" y="355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9" name="Picture 44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4992" y="37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0" name="Picture 45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184" y="369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  <p:sp>
          <p:nvSpPr>
            <p:cNvPr id="9" name="Freeform 46"/>
            <p:cNvSpPr>
              <a:spLocks/>
            </p:cNvSpPr>
            <p:nvPr/>
          </p:nvSpPr>
          <p:spPr bwMode="auto">
            <a:xfrm>
              <a:off x="5010" y="3092"/>
              <a:ext cx="750" cy="1222"/>
            </a:xfrm>
            <a:custGeom>
              <a:avLst/>
              <a:gdLst/>
              <a:ahLst/>
              <a:cxnLst>
                <a:cxn ang="0">
                  <a:pos x="372" y="154"/>
                </a:cxn>
                <a:cxn ang="0">
                  <a:pos x="378" y="412"/>
                </a:cxn>
                <a:cxn ang="0">
                  <a:pos x="312" y="724"/>
                </a:cxn>
                <a:cxn ang="0">
                  <a:pos x="138" y="928"/>
                </a:cxn>
                <a:cxn ang="0">
                  <a:pos x="0" y="976"/>
                </a:cxn>
                <a:cxn ang="0">
                  <a:pos x="0" y="1222"/>
                </a:cxn>
                <a:cxn ang="0">
                  <a:pos x="750" y="1222"/>
                </a:cxn>
                <a:cxn ang="0">
                  <a:pos x="750" y="178"/>
                </a:cxn>
                <a:cxn ang="0">
                  <a:pos x="372" y="154"/>
                </a:cxn>
              </a:cxnLst>
              <a:rect l="0" t="0" r="r" b="b"/>
              <a:pathLst>
                <a:path w="750" h="1222">
                  <a:moveTo>
                    <a:pt x="372" y="154"/>
                  </a:moveTo>
                  <a:cubicBezTo>
                    <a:pt x="309" y="193"/>
                    <a:pt x="388" y="317"/>
                    <a:pt x="378" y="412"/>
                  </a:cubicBezTo>
                  <a:cubicBezTo>
                    <a:pt x="368" y="507"/>
                    <a:pt x="352" y="638"/>
                    <a:pt x="312" y="724"/>
                  </a:cubicBezTo>
                  <a:cubicBezTo>
                    <a:pt x="272" y="810"/>
                    <a:pt x="190" y="886"/>
                    <a:pt x="138" y="928"/>
                  </a:cubicBezTo>
                  <a:cubicBezTo>
                    <a:pt x="86" y="970"/>
                    <a:pt x="23" y="927"/>
                    <a:pt x="0" y="976"/>
                  </a:cubicBezTo>
                  <a:lnTo>
                    <a:pt x="0" y="1222"/>
                  </a:lnTo>
                  <a:lnTo>
                    <a:pt x="750" y="1222"/>
                  </a:lnTo>
                  <a:lnTo>
                    <a:pt x="750" y="178"/>
                  </a:lnTo>
                  <a:cubicBezTo>
                    <a:pt x="687" y="0"/>
                    <a:pt x="451" y="159"/>
                    <a:pt x="372" y="15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47"/>
            <p:cNvSpPr>
              <a:spLocks/>
            </p:cNvSpPr>
            <p:nvPr/>
          </p:nvSpPr>
          <p:spPr bwMode="auto">
            <a:xfrm>
              <a:off x="5001" y="3060"/>
              <a:ext cx="768" cy="1260"/>
            </a:xfrm>
            <a:custGeom>
              <a:avLst/>
              <a:gdLst/>
              <a:ahLst/>
              <a:cxnLst>
                <a:cxn ang="0">
                  <a:pos x="0" y="1260"/>
                </a:cxn>
                <a:cxn ang="0">
                  <a:pos x="0" y="1134"/>
                </a:cxn>
                <a:cxn ang="0">
                  <a:pos x="210" y="1032"/>
                </a:cxn>
                <a:cxn ang="0">
                  <a:pos x="324" y="918"/>
                </a:cxn>
                <a:cxn ang="0">
                  <a:pos x="414" y="714"/>
                </a:cxn>
                <a:cxn ang="0">
                  <a:pos x="450" y="456"/>
                </a:cxn>
                <a:cxn ang="0">
                  <a:pos x="438" y="258"/>
                </a:cxn>
                <a:cxn ang="0">
                  <a:pos x="684" y="0"/>
                </a:cxn>
                <a:cxn ang="0">
                  <a:pos x="768" y="18"/>
                </a:cxn>
                <a:cxn ang="0">
                  <a:pos x="768" y="1254"/>
                </a:cxn>
                <a:cxn ang="0">
                  <a:pos x="0" y="1260"/>
                </a:cxn>
              </a:cxnLst>
              <a:rect l="0" t="0" r="r" b="b"/>
              <a:pathLst>
                <a:path w="768" h="1260">
                  <a:moveTo>
                    <a:pt x="0" y="1260"/>
                  </a:moveTo>
                  <a:lnTo>
                    <a:pt x="0" y="1134"/>
                  </a:lnTo>
                  <a:lnTo>
                    <a:pt x="210" y="1032"/>
                  </a:lnTo>
                  <a:lnTo>
                    <a:pt x="324" y="918"/>
                  </a:lnTo>
                  <a:lnTo>
                    <a:pt x="414" y="714"/>
                  </a:lnTo>
                  <a:lnTo>
                    <a:pt x="450" y="456"/>
                  </a:lnTo>
                  <a:lnTo>
                    <a:pt x="438" y="258"/>
                  </a:lnTo>
                  <a:lnTo>
                    <a:pt x="684" y="0"/>
                  </a:lnTo>
                  <a:lnTo>
                    <a:pt x="768" y="18"/>
                  </a:lnTo>
                  <a:lnTo>
                    <a:pt x="768" y="1254"/>
                  </a:lnTo>
                  <a:lnTo>
                    <a:pt x="0" y="1260"/>
                  </a:ln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48"/>
            <p:cNvSpPr>
              <a:spLocks/>
            </p:cNvSpPr>
            <p:nvPr/>
          </p:nvSpPr>
          <p:spPr bwMode="auto">
            <a:xfrm>
              <a:off x="4994" y="1775"/>
              <a:ext cx="776" cy="2543"/>
            </a:xfrm>
            <a:custGeom>
              <a:avLst/>
              <a:gdLst/>
              <a:ahLst/>
              <a:cxnLst>
                <a:cxn ang="0">
                  <a:pos x="550" y="115"/>
                </a:cxn>
                <a:cxn ang="0">
                  <a:pos x="460" y="529"/>
                </a:cxn>
                <a:cxn ang="0">
                  <a:pos x="298" y="925"/>
                </a:cxn>
                <a:cxn ang="0">
                  <a:pos x="76" y="1267"/>
                </a:cxn>
                <a:cxn ang="0">
                  <a:pos x="4" y="1339"/>
                </a:cxn>
                <a:cxn ang="0">
                  <a:pos x="100" y="1351"/>
                </a:cxn>
                <a:cxn ang="0">
                  <a:pos x="286" y="1399"/>
                </a:cxn>
                <a:cxn ang="0">
                  <a:pos x="394" y="1525"/>
                </a:cxn>
                <a:cxn ang="0">
                  <a:pos x="478" y="1705"/>
                </a:cxn>
                <a:cxn ang="0">
                  <a:pos x="478" y="1969"/>
                </a:cxn>
                <a:cxn ang="0">
                  <a:pos x="370" y="2263"/>
                </a:cxn>
                <a:cxn ang="0">
                  <a:pos x="124" y="2479"/>
                </a:cxn>
                <a:cxn ang="0">
                  <a:pos x="22" y="2515"/>
                </a:cxn>
                <a:cxn ang="0">
                  <a:pos x="196" y="2533"/>
                </a:cxn>
                <a:cxn ang="0">
                  <a:pos x="388" y="2455"/>
                </a:cxn>
                <a:cxn ang="0">
                  <a:pos x="502" y="2299"/>
                </a:cxn>
                <a:cxn ang="0">
                  <a:pos x="598" y="2197"/>
                </a:cxn>
                <a:cxn ang="0">
                  <a:pos x="694" y="2197"/>
                </a:cxn>
                <a:cxn ang="0">
                  <a:pos x="742" y="2230"/>
                </a:cxn>
                <a:cxn ang="0">
                  <a:pos x="712" y="2137"/>
                </a:cxn>
                <a:cxn ang="0">
                  <a:pos x="664" y="1807"/>
                </a:cxn>
                <a:cxn ang="0">
                  <a:pos x="670" y="1561"/>
                </a:cxn>
                <a:cxn ang="0">
                  <a:pos x="718" y="1393"/>
                </a:cxn>
                <a:cxn ang="0">
                  <a:pos x="748" y="1219"/>
                </a:cxn>
                <a:cxn ang="0">
                  <a:pos x="550" y="115"/>
                </a:cxn>
              </a:cxnLst>
              <a:rect l="0" t="0" r="r" b="b"/>
              <a:pathLst>
                <a:path w="776" h="2543">
                  <a:moveTo>
                    <a:pt x="550" y="115"/>
                  </a:moveTo>
                  <a:cubicBezTo>
                    <a:pt x="502" y="0"/>
                    <a:pt x="502" y="394"/>
                    <a:pt x="460" y="529"/>
                  </a:cubicBezTo>
                  <a:cubicBezTo>
                    <a:pt x="418" y="664"/>
                    <a:pt x="362" y="802"/>
                    <a:pt x="298" y="925"/>
                  </a:cubicBezTo>
                  <a:cubicBezTo>
                    <a:pt x="234" y="1048"/>
                    <a:pt x="125" y="1198"/>
                    <a:pt x="76" y="1267"/>
                  </a:cubicBezTo>
                  <a:cubicBezTo>
                    <a:pt x="27" y="1336"/>
                    <a:pt x="0" y="1325"/>
                    <a:pt x="4" y="1339"/>
                  </a:cubicBezTo>
                  <a:cubicBezTo>
                    <a:pt x="8" y="1353"/>
                    <a:pt x="53" y="1341"/>
                    <a:pt x="100" y="1351"/>
                  </a:cubicBezTo>
                  <a:cubicBezTo>
                    <a:pt x="147" y="1361"/>
                    <a:pt x="237" y="1370"/>
                    <a:pt x="286" y="1399"/>
                  </a:cubicBezTo>
                  <a:cubicBezTo>
                    <a:pt x="335" y="1428"/>
                    <a:pt x="362" y="1474"/>
                    <a:pt x="394" y="1525"/>
                  </a:cubicBezTo>
                  <a:cubicBezTo>
                    <a:pt x="426" y="1576"/>
                    <a:pt x="464" y="1631"/>
                    <a:pt x="478" y="1705"/>
                  </a:cubicBezTo>
                  <a:cubicBezTo>
                    <a:pt x="492" y="1779"/>
                    <a:pt x="496" y="1876"/>
                    <a:pt x="478" y="1969"/>
                  </a:cubicBezTo>
                  <a:cubicBezTo>
                    <a:pt x="460" y="2062"/>
                    <a:pt x="429" y="2178"/>
                    <a:pt x="370" y="2263"/>
                  </a:cubicBezTo>
                  <a:cubicBezTo>
                    <a:pt x="311" y="2348"/>
                    <a:pt x="238" y="2428"/>
                    <a:pt x="124" y="2479"/>
                  </a:cubicBezTo>
                  <a:cubicBezTo>
                    <a:pt x="66" y="2521"/>
                    <a:pt x="10" y="2506"/>
                    <a:pt x="22" y="2515"/>
                  </a:cubicBezTo>
                  <a:cubicBezTo>
                    <a:pt x="34" y="2524"/>
                    <a:pt x="135" y="2543"/>
                    <a:pt x="196" y="2533"/>
                  </a:cubicBezTo>
                  <a:cubicBezTo>
                    <a:pt x="257" y="2523"/>
                    <a:pt x="337" y="2494"/>
                    <a:pt x="388" y="2455"/>
                  </a:cubicBezTo>
                  <a:cubicBezTo>
                    <a:pt x="439" y="2416"/>
                    <a:pt x="467" y="2342"/>
                    <a:pt x="502" y="2299"/>
                  </a:cubicBezTo>
                  <a:cubicBezTo>
                    <a:pt x="537" y="2256"/>
                    <a:pt x="566" y="2214"/>
                    <a:pt x="598" y="2197"/>
                  </a:cubicBezTo>
                  <a:cubicBezTo>
                    <a:pt x="630" y="2180"/>
                    <a:pt x="670" y="2191"/>
                    <a:pt x="694" y="2197"/>
                  </a:cubicBezTo>
                  <a:cubicBezTo>
                    <a:pt x="718" y="2203"/>
                    <a:pt x="739" y="2240"/>
                    <a:pt x="742" y="2230"/>
                  </a:cubicBezTo>
                  <a:cubicBezTo>
                    <a:pt x="745" y="2220"/>
                    <a:pt x="725" y="2207"/>
                    <a:pt x="712" y="2137"/>
                  </a:cubicBezTo>
                  <a:cubicBezTo>
                    <a:pt x="699" y="2067"/>
                    <a:pt x="671" y="1903"/>
                    <a:pt x="664" y="1807"/>
                  </a:cubicBezTo>
                  <a:cubicBezTo>
                    <a:pt x="657" y="1711"/>
                    <a:pt x="661" y="1630"/>
                    <a:pt x="670" y="1561"/>
                  </a:cubicBezTo>
                  <a:cubicBezTo>
                    <a:pt x="679" y="1492"/>
                    <a:pt x="705" y="1450"/>
                    <a:pt x="718" y="1393"/>
                  </a:cubicBezTo>
                  <a:cubicBezTo>
                    <a:pt x="731" y="1336"/>
                    <a:pt x="776" y="1427"/>
                    <a:pt x="748" y="1219"/>
                  </a:cubicBezTo>
                  <a:cubicBezTo>
                    <a:pt x="720" y="1011"/>
                    <a:pt x="598" y="230"/>
                    <a:pt x="550" y="115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49" descr="kimonopat1"/>
            <p:cNvSpPr>
              <a:spLocks/>
            </p:cNvSpPr>
            <p:nvPr/>
          </p:nvSpPr>
          <p:spPr bwMode="auto">
            <a:xfrm>
              <a:off x="5046" y="2229"/>
              <a:ext cx="617" cy="1376"/>
            </a:xfrm>
            <a:custGeom>
              <a:avLst/>
              <a:gdLst/>
              <a:ahLst/>
              <a:cxnLst>
                <a:cxn ang="0">
                  <a:pos x="486" y="3"/>
                </a:cxn>
                <a:cxn ang="0">
                  <a:pos x="402" y="381"/>
                </a:cxn>
                <a:cxn ang="0">
                  <a:pos x="216" y="777"/>
                </a:cxn>
                <a:cxn ang="0">
                  <a:pos x="0" y="1119"/>
                </a:cxn>
                <a:cxn ang="0">
                  <a:pos x="102" y="1101"/>
                </a:cxn>
                <a:cxn ang="0">
                  <a:pos x="282" y="1119"/>
                </a:cxn>
                <a:cxn ang="0">
                  <a:pos x="378" y="1185"/>
                </a:cxn>
                <a:cxn ang="0">
                  <a:pos x="432" y="1269"/>
                </a:cxn>
                <a:cxn ang="0">
                  <a:pos x="444" y="1365"/>
                </a:cxn>
                <a:cxn ang="0">
                  <a:pos x="498" y="1203"/>
                </a:cxn>
                <a:cxn ang="0">
                  <a:pos x="564" y="825"/>
                </a:cxn>
                <a:cxn ang="0">
                  <a:pos x="606" y="363"/>
                </a:cxn>
                <a:cxn ang="0">
                  <a:pos x="486" y="3"/>
                </a:cxn>
              </a:cxnLst>
              <a:rect l="0" t="0" r="r" b="b"/>
              <a:pathLst>
                <a:path w="617" h="1376">
                  <a:moveTo>
                    <a:pt x="486" y="3"/>
                  </a:moveTo>
                  <a:cubicBezTo>
                    <a:pt x="452" y="6"/>
                    <a:pt x="447" y="252"/>
                    <a:pt x="402" y="381"/>
                  </a:cubicBezTo>
                  <a:cubicBezTo>
                    <a:pt x="357" y="510"/>
                    <a:pt x="283" y="654"/>
                    <a:pt x="216" y="777"/>
                  </a:cubicBezTo>
                  <a:cubicBezTo>
                    <a:pt x="149" y="900"/>
                    <a:pt x="19" y="1065"/>
                    <a:pt x="0" y="1119"/>
                  </a:cubicBezTo>
                  <a:cubicBezTo>
                    <a:pt x="48" y="1119"/>
                    <a:pt x="55" y="1101"/>
                    <a:pt x="102" y="1101"/>
                  </a:cubicBezTo>
                  <a:cubicBezTo>
                    <a:pt x="149" y="1101"/>
                    <a:pt x="236" y="1105"/>
                    <a:pt x="282" y="1119"/>
                  </a:cubicBezTo>
                  <a:cubicBezTo>
                    <a:pt x="328" y="1133"/>
                    <a:pt x="353" y="1160"/>
                    <a:pt x="378" y="1185"/>
                  </a:cubicBezTo>
                  <a:cubicBezTo>
                    <a:pt x="403" y="1210"/>
                    <a:pt x="421" y="1239"/>
                    <a:pt x="432" y="1269"/>
                  </a:cubicBezTo>
                  <a:cubicBezTo>
                    <a:pt x="443" y="1299"/>
                    <a:pt x="433" y="1376"/>
                    <a:pt x="444" y="1365"/>
                  </a:cubicBezTo>
                  <a:cubicBezTo>
                    <a:pt x="455" y="1354"/>
                    <a:pt x="478" y="1293"/>
                    <a:pt x="498" y="1203"/>
                  </a:cubicBezTo>
                  <a:cubicBezTo>
                    <a:pt x="518" y="1113"/>
                    <a:pt x="546" y="965"/>
                    <a:pt x="564" y="825"/>
                  </a:cubicBezTo>
                  <a:cubicBezTo>
                    <a:pt x="582" y="685"/>
                    <a:pt x="617" y="496"/>
                    <a:pt x="606" y="363"/>
                  </a:cubicBezTo>
                  <a:cubicBezTo>
                    <a:pt x="595" y="230"/>
                    <a:pt x="520" y="0"/>
                    <a:pt x="486" y="3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50" descr="kimonopat1"/>
            <p:cNvSpPr>
              <a:spLocks/>
            </p:cNvSpPr>
            <p:nvPr/>
          </p:nvSpPr>
          <p:spPr bwMode="auto">
            <a:xfrm>
              <a:off x="5193" y="269"/>
              <a:ext cx="576" cy="3180"/>
            </a:xfrm>
            <a:custGeom>
              <a:avLst/>
              <a:gdLst/>
              <a:ahLst/>
              <a:cxnLst>
                <a:cxn ang="0">
                  <a:pos x="42" y="61"/>
                </a:cxn>
                <a:cxn ang="0">
                  <a:pos x="156" y="517"/>
                </a:cxn>
                <a:cxn ang="0">
                  <a:pos x="288" y="991"/>
                </a:cxn>
                <a:cxn ang="0">
                  <a:pos x="414" y="1435"/>
                </a:cxn>
                <a:cxn ang="0">
                  <a:pos x="576" y="1807"/>
                </a:cxn>
                <a:cxn ang="0">
                  <a:pos x="576" y="3055"/>
                </a:cxn>
                <a:cxn ang="0">
                  <a:pos x="414" y="2557"/>
                </a:cxn>
                <a:cxn ang="0">
                  <a:pos x="252" y="1765"/>
                </a:cxn>
                <a:cxn ang="0">
                  <a:pos x="126" y="961"/>
                </a:cxn>
                <a:cxn ang="0">
                  <a:pos x="12" y="151"/>
                </a:cxn>
                <a:cxn ang="0">
                  <a:pos x="42" y="61"/>
                </a:cxn>
              </a:cxnLst>
              <a:rect l="0" t="0" r="r" b="b"/>
              <a:pathLst>
                <a:path w="576" h="3180">
                  <a:moveTo>
                    <a:pt x="42" y="61"/>
                  </a:moveTo>
                  <a:cubicBezTo>
                    <a:pt x="66" y="122"/>
                    <a:pt x="115" y="362"/>
                    <a:pt x="156" y="517"/>
                  </a:cubicBezTo>
                  <a:cubicBezTo>
                    <a:pt x="197" y="672"/>
                    <a:pt x="245" y="838"/>
                    <a:pt x="288" y="991"/>
                  </a:cubicBezTo>
                  <a:cubicBezTo>
                    <a:pt x="331" y="1144"/>
                    <a:pt x="366" y="1299"/>
                    <a:pt x="414" y="1435"/>
                  </a:cubicBezTo>
                  <a:cubicBezTo>
                    <a:pt x="462" y="1571"/>
                    <a:pt x="549" y="1537"/>
                    <a:pt x="576" y="1807"/>
                  </a:cubicBezTo>
                  <a:lnTo>
                    <a:pt x="576" y="3055"/>
                  </a:lnTo>
                  <a:cubicBezTo>
                    <a:pt x="549" y="3180"/>
                    <a:pt x="468" y="2772"/>
                    <a:pt x="414" y="2557"/>
                  </a:cubicBezTo>
                  <a:cubicBezTo>
                    <a:pt x="360" y="2342"/>
                    <a:pt x="300" y="2031"/>
                    <a:pt x="252" y="1765"/>
                  </a:cubicBezTo>
                  <a:cubicBezTo>
                    <a:pt x="204" y="1499"/>
                    <a:pt x="166" y="1230"/>
                    <a:pt x="126" y="961"/>
                  </a:cubicBezTo>
                  <a:cubicBezTo>
                    <a:pt x="86" y="692"/>
                    <a:pt x="24" y="299"/>
                    <a:pt x="12" y="151"/>
                  </a:cubicBezTo>
                  <a:cubicBezTo>
                    <a:pt x="0" y="3"/>
                    <a:pt x="18" y="0"/>
                    <a:pt x="42" y="61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Freeform 51"/>
            <p:cNvSpPr>
              <a:spLocks/>
            </p:cNvSpPr>
            <p:nvPr/>
          </p:nvSpPr>
          <p:spPr bwMode="auto">
            <a:xfrm>
              <a:off x="5197" y="165"/>
              <a:ext cx="573" cy="1935"/>
            </a:xfrm>
            <a:custGeom>
              <a:avLst/>
              <a:gdLst/>
              <a:ahLst/>
              <a:cxnLst>
                <a:cxn ang="0">
                  <a:pos x="69" y="63"/>
                </a:cxn>
                <a:cxn ang="0">
                  <a:pos x="207" y="549"/>
                </a:cxn>
                <a:cxn ang="0">
                  <a:pos x="381" y="1101"/>
                </a:cxn>
                <a:cxn ang="0">
                  <a:pos x="573" y="1575"/>
                </a:cxn>
                <a:cxn ang="0">
                  <a:pos x="573" y="1935"/>
                </a:cxn>
                <a:cxn ang="0">
                  <a:pos x="321" y="1449"/>
                </a:cxn>
                <a:cxn ang="0">
                  <a:pos x="147" y="699"/>
                </a:cxn>
                <a:cxn ang="0">
                  <a:pos x="15" y="171"/>
                </a:cxn>
                <a:cxn ang="0">
                  <a:pos x="69" y="63"/>
                </a:cxn>
              </a:cxnLst>
              <a:rect l="0" t="0" r="r" b="b"/>
              <a:pathLst>
                <a:path w="573" h="1935">
                  <a:moveTo>
                    <a:pt x="69" y="63"/>
                  </a:moveTo>
                  <a:cubicBezTo>
                    <a:pt x="101" y="126"/>
                    <a:pt x="155" y="376"/>
                    <a:pt x="207" y="549"/>
                  </a:cubicBezTo>
                  <a:cubicBezTo>
                    <a:pt x="259" y="722"/>
                    <a:pt x="320" y="930"/>
                    <a:pt x="381" y="1101"/>
                  </a:cubicBezTo>
                  <a:cubicBezTo>
                    <a:pt x="442" y="1272"/>
                    <a:pt x="541" y="1436"/>
                    <a:pt x="573" y="1575"/>
                  </a:cubicBezTo>
                  <a:lnTo>
                    <a:pt x="573" y="1935"/>
                  </a:lnTo>
                  <a:cubicBezTo>
                    <a:pt x="531" y="1914"/>
                    <a:pt x="392" y="1655"/>
                    <a:pt x="321" y="1449"/>
                  </a:cubicBezTo>
                  <a:cubicBezTo>
                    <a:pt x="250" y="1243"/>
                    <a:pt x="198" y="912"/>
                    <a:pt x="147" y="699"/>
                  </a:cubicBezTo>
                  <a:cubicBezTo>
                    <a:pt x="96" y="486"/>
                    <a:pt x="30" y="274"/>
                    <a:pt x="15" y="171"/>
                  </a:cubicBezTo>
                  <a:cubicBezTo>
                    <a:pt x="0" y="68"/>
                    <a:pt x="37" y="0"/>
                    <a:pt x="69" y="63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Freeform 52"/>
            <p:cNvSpPr>
              <a:spLocks/>
            </p:cNvSpPr>
            <p:nvPr/>
          </p:nvSpPr>
          <p:spPr bwMode="auto">
            <a:xfrm>
              <a:off x="5004" y="0"/>
              <a:ext cx="363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Freeform 53"/>
            <p:cNvSpPr>
              <a:spLocks/>
            </p:cNvSpPr>
            <p:nvPr/>
          </p:nvSpPr>
          <p:spPr bwMode="auto">
            <a:xfrm>
              <a:off x="5004" y="1"/>
              <a:ext cx="189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Rectangle 54"/>
            <p:cNvSpPr>
              <a:spLocks noChangeArrowheads="1"/>
            </p:cNvSpPr>
            <p:nvPr/>
          </p:nvSpPr>
          <p:spPr bwMode="auto">
            <a:xfrm>
              <a:off x="4955" y="1"/>
              <a:ext cx="56" cy="4320"/>
            </a:xfrm>
            <a:prstGeom prst="rect">
              <a:avLst/>
            </a:pr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>
                <a:latin typeface="Arial" charset="0"/>
              </a:endParaRPr>
            </a:p>
          </p:txBody>
        </p:sp>
        <p:sp>
          <p:nvSpPr>
            <p:cNvPr id="18" name="Freeform 55"/>
            <p:cNvSpPr>
              <a:spLocks/>
            </p:cNvSpPr>
            <p:nvPr/>
          </p:nvSpPr>
          <p:spPr bwMode="auto">
            <a:xfrm>
              <a:off x="5013" y="3924"/>
              <a:ext cx="734" cy="390"/>
            </a:xfrm>
            <a:custGeom>
              <a:avLst/>
              <a:gdLst/>
              <a:ahLst/>
              <a:cxnLst>
                <a:cxn ang="0">
                  <a:pos x="1" y="357"/>
                </a:cxn>
                <a:cxn ang="0">
                  <a:pos x="109" y="341"/>
                </a:cxn>
                <a:cxn ang="0">
                  <a:pos x="241" y="305"/>
                </a:cxn>
                <a:cxn ang="0">
                  <a:pos x="353" y="209"/>
                </a:cxn>
                <a:cxn ang="0">
                  <a:pos x="429" y="89"/>
                </a:cxn>
                <a:cxn ang="0">
                  <a:pos x="493" y="17"/>
                </a:cxn>
                <a:cxn ang="0">
                  <a:pos x="577" y="1"/>
                </a:cxn>
                <a:cxn ang="0">
                  <a:pos x="629" y="21"/>
                </a:cxn>
                <a:cxn ang="0">
                  <a:pos x="673" y="65"/>
                </a:cxn>
                <a:cxn ang="0">
                  <a:pos x="673" y="137"/>
                </a:cxn>
                <a:cxn ang="0">
                  <a:pos x="561" y="225"/>
                </a:cxn>
                <a:cxn ang="0">
                  <a:pos x="425" y="297"/>
                </a:cxn>
                <a:cxn ang="0">
                  <a:pos x="245" y="357"/>
                </a:cxn>
                <a:cxn ang="0">
                  <a:pos x="113" y="377"/>
                </a:cxn>
                <a:cxn ang="0">
                  <a:pos x="1" y="357"/>
                </a:cxn>
              </a:cxnLst>
              <a:rect l="0" t="0" r="r" b="b"/>
              <a:pathLst>
                <a:path w="692" h="378">
                  <a:moveTo>
                    <a:pt x="1" y="357"/>
                  </a:moveTo>
                  <a:cubicBezTo>
                    <a:pt x="0" y="351"/>
                    <a:pt x="69" y="350"/>
                    <a:pt x="109" y="341"/>
                  </a:cubicBezTo>
                  <a:cubicBezTo>
                    <a:pt x="149" y="332"/>
                    <a:pt x="200" y="327"/>
                    <a:pt x="241" y="305"/>
                  </a:cubicBezTo>
                  <a:cubicBezTo>
                    <a:pt x="282" y="283"/>
                    <a:pt x="322" y="245"/>
                    <a:pt x="353" y="209"/>
                  </a:cubicBezTo>
                  <a:cubicBezTo>
                    <a:pt x="384" y="173"/>
                    <a:pt x="406" y="121"/>
                    <a:pt x="429" y="89"/>
                  </a:cubicBezTo>
                  <a:cubicBezTo>
                    <a:pt x="452" y="57"/>
                    <a:pt x="468" y="32"/>
                    <a:pt x="493" y="17"/>
                  </a:cubicBezTo>
                  <a:cubicBezTo>
                    <a:pt x="518" y="2"/>
                    <a:pt x="554" y="0"/>
                    <a:pt x="577" y="1"/>
                  </a:cubicBezTo>
                  <a:cubicBezTo>
                    <a:pt x="600" y="2"/>
                    <a:pt x="613" y="10"/>
                    <a:pt x="629" y="21"/>
                  </a:cubicBezTo>
                  <a:cubicBezTo>
                    <a:pt x="645" y="32"/>
                    <a:pt x="666" y="46"/>
                    <a:pt x="673" y="65"/>
                  </a:cubicBezTo>
                  <a:cubicBezTo>
                    <a:pt x="680" y="84"/>
                    <a:pt x="692" y="110"/>
                    <a:pt x="673" y="137"/>
                  </a:cubicBezTo>
                  <a:cubicBezTo>
                    <a:pt x="654" y="164"/>
                    <a:pt x="602" y="198"/>
                    <a:pt x="561" y="225"/>
                  </a:cubicBezTo>
                  <a:cubicBezTo>
                    <a:pt x="520" y="252"/>
                    <a:pt x="478" y="275"/>
                    <a:pt x="425" y="297"/>
                  </a:cubicBezTo>
                  <a:cubicBezTo>
                    <a:pt x="372" y="319"/>
                    <a:pt x="297" y="344"/>
                    <a:pt x="245" y="357"/>
                  </a:cubicBezTo>
                  <a:cubicBezTo>
                    <a:pt x="193" y="370"/>
                    <a:pt x="156" y="376"/>
                    <a:pt x="113" y="377"/>
                  </a:cubicBezTo>
                  <a:cubicBezTo>
                    <a:pt x="70" y="378"/>
                    <a:pt x="2" y="363"/>
                    <a:pt x="1" y="357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AutoShape 56"/>
            <p:cNvSpPr>
              <a:spLocks noChangeArrowheads="1"/>
            </p:cNvSpPr>
            <p:nvPr/>
          </p:nvSpPr>
          <p:spPr bwMode="hidden">
            <a:xfrm rot="5400000">
              <a:off x="2724" y="2089"/>
              <a:ext cx="4320" cy="142"/>
            </a:xfrm>
            <a:custGeom>
              <a:avLst/>
              <a:gdLst>
                <a:gd name="G0" fmla="+- 607 0 0"/>
                <a:gd name="G1" fmla="+- 21600 0 607"/>
                <a:gd name="G2" fmla="*/ 607 1 2"/>
                <a:gd name="G3" fmla="+- 21600 0 G2"/>
                <a:gd name="G4" fmla="+/ 607 21600 2"/>
                <a:gd name="G5" fmla="+/ G1 0 2"/>
                <a:gd name="G6" fmla="*/ 21600 21600 607"/>
                <a:gd name="G7" fmla="*/ G6 1 2"/>
                <a:gd name="G8" fmla="+- 21600 0 G7"/>
                <a:gd name="G9" fmla="*/ 21600 1 2"/>
                <a:gd name="G10" fmla="+- 607 0 G9"/>
                <a:gd name="G11" fmla="?: G10 G8 0"/>
                <a:gd name="G12" fmla="?: G10 G7 21600"/>
                <a:gd name="T0" fmla="*/ 21296 w 21600"/>
                <a:gd name="T1" fmla="*/ 10800 h 21600"/>
                <a:gd name="T2" fmla="*/ 10800 w 21600"/>
                <a:gd name="T3" fmla="*/ 21600 h 21600"/>
                <a:gd name="T4" fmla="*/ 304 w 21600"/>
                <a:gd name="T5" fmla="*/ 10800 h 21600"/>
                <a:gd name="T6" fmla="*/ 10800 w 21600"/>
                <a:gd name="T7" fmla="*/ 0 h 21600"/>
                <a:gd name="T8" fmla="*/ 2104 w 21600"/>
                <a:gd name="T9" fmla="*/ 2104 h 21600"/>
                <a:gd name="T10" fmla="*/ 19496 w 21600"/>
                <a:gd name="T11" fmla="*/ 1949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607" y="21600"/>
                  </a:lnTo>
                  <a:lnTo>
                    <a:pt x="20993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>
                <a:defRPr/>
              </a:pPr>
              <a:endParaRPr kumimoji="1" lang="ru-RU">
                <a:latin typeface="Arial" charset="0"/>
              </a:endParaRPr>
            </a:p>
          </p:txBody>
        </p:sp>
      </p:grpSp>
      <p:sp>
        <p:nvSpPr>
          <p:cNvPr id="150585" name="Rectangle 57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370013"/>
            <a:ext cx="6965950" cy="20574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50586" name="Rectangle 5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727200" y="3886200"/>
            <a:ext cx="5640388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9" name="Rectangle 5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0" name="Rectangle 6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" name="Rectangle 6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992FD-D634-4FF9-A172-9A53440E71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1E5312-AB51-4286-8E65-7ACD846BE9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827713" y="227013"/>
            <a:ext cx="1868487" cy="58689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19075" y="227013"/>
            <a:ext cx="5456238" cy="58689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71BFF2-4E3E-44C2-A39F-5F246CAC2C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219075" y="227013"/>
            <a:ext cx="7477125" cy="58689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158FE4-CA4A-4F09-93E3-3AD64939CD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3222625" y="304800"/>
            <a:ext cx="11909425" cy="4724400"/>
            <a:chOff x="-2030" y="192"/>
            <a:chExt cx="7502" cy="2976"/>
          </a:xfrm>
        </p:grpSpPr>
        <p:sp>
          <p:nvSpPr>
            <p:cNvPr id="5" name="Line 3"/>
            <p:cNvSpPr>
              <a:spLocks noChangeShapeType="1"/>
            </p:cNvSpPr>
            <p:nvPr/>
          </p:nvSpPr>
          <p:spPr bwMode="auto">
            <a:xfrm>
              <a:off x="912" y="1584"/>
              <a:ext cx="456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auto">
            <a:xfrm>
              <a:off x="-1584" y="864"/>
              <a:ext cx="2304" cy="2304"/>
            </a:xfrm>
            <a:custGeom>
              <a:avLst/>
              <a:gdLst>
                <a:gd name="G0" fmla="+- 12083 0 0"/>
                <a:gd name="G1" fmla="+- -32000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44083" y="2368"/>
                </a:cxn>
                <a:cxn ang="0">
                  <a:pos x="64000" y="32000"/>
                </a:cxn>
                <a:cxn ang="0">
                  <a:pos x="44083" y="61631"/>
                </a:cxn>
                <a:cxn ang="0">
                  <a:pos x="44083" y="61631"/>
                </a:cxn>
                <a:cxn ang="0">
                  <a:pos x="44082" y="61631"/>
                </a:cxn>
                <a:cxn ang="0">
                  <a:pos x="44083" y="61632"/>
                </a:cxn>
                <a:cxn ang="0">
                  <a:pos x="44083" y="2368"/>
                </a:cxn>
                <a:cxn ang="0">
                  <a:pos x="44082" y="2368"/>
                </a:cxn>
                <a:cxn ang="0">
                  <a:pos x="44083" y="2368"/>
                </a:cxn>
              </a:cxnLst>
              <a:rect l="T13" t="T15" r="T17" b="T19"/>
              <a:pathLst>
                <a:path w="64000" h="64000">
                  <a:moveTo>
                    <a:pt x="44083" y="2368"/>
                  </a:moveTo>
                  <a:cubicBezTo>
                    <a:pt x="56127" y="7280"/>
                    <a:pt x="64000" y="18993"/>
                    <a:pt x="64000" y="32000"/>
                  </a:cubicBezTo>
                  <a:cubicBezTo>
                    <a:pt x="64000" y="45006"/>
                    <a:pt x="56127" y="56719"/>
                    <a:pt x="44083" y="61631"/>
                  </a:cubicBezTo>
                  <a:cubicBezTo>
                    <a:pt x="44082" y="61631"/>
                    <a:pt x="44082" y="61631"/>
                    <a:pt x="44082" y="61631"/>
                  </a:cubicBezTo>
                  <a:lnTo>
                    <a:pt x="44083" y="61632"/>
                  </a:lnTo>
                  <a:lnTo>
                    <a:pt x="44083" y="2368"/>
                  </a:lnTo>
                  <a:lnTo>
                    <a:pt x="44082" y="2368"/>
                  </a:lnTo>
                  <a:cubicBezTo>
                    <a:pt x="44082" y="2368"/>
                    <a:pt x="44082" y="2368"/>
                    <a:pt x="44083" y="2368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7" name="AutoShape 5"/>
            <p:cNvSpPr>
              <a:spLocks noChangeArrowheads="1"/>
            </p:cNvSpPr>
            <p:nvPr/>
          </p:nvSpPr>
          <p:spPr bwMode="auto">
            <a:xfrm>
              <a:off x="-2030" y="192"/>
              <a:ext cx="2544" cy="2544"/>
            </a:xfrm>
            <a:custGeom>
              <a:avLst/>
              <a:gdLst>
                <a:gd name="G0" fmla="+- 18994 0 0"/>
                <a:gd name="G1" fmla="+- -30013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50994" y="6246"/>
                </a:cxn>
                <a:cxn ang="0">
                  <a:pos x="64000" y="32000"/>
                </a:cxn>
                <a:cxn ang="0">
                  <a:pos x="50994" y="57753"/>
                </a:cxn>
                <a:cxn ang="0">
                  <a:pos x="50994" y="57753"/>
                </a:cxn>
                <a:cxn ang="0">
                  <a:pos x="50993" y="57753"/>
                </a:cxn>
                <a:cxn ang="0">
                  <a:pos x="50994" y="57754"/>
                </a:cxn>
                <a:cxn ang="0">
                  <a:pos x="50994" y="6246"/>
                </a:cxn>
                <a:cxn ang="0">
                  <a:pos x="50993" y="6246"/>
                </a:cxn>
                <a:cxn ang="0">
                  <a:pos x="50994" y="6246"/>
                </a:cxn>
              </a:cxnLst>
              <a:rect l="T13" t="T15" r="T17" b="T19"/>
              <a:pathLst>
                <a:path w="64000" h="64000">
                  <a:moveTo>
                    <a:pt x="50994" y="6246"/>
                  </a:moveTo>
                  <a:cubicBezTo>
                    <a:pt x="59172" y="12279"/>
                    <a:pt x="64000" y="21837"/>
                    <a:pt x="64000" y="32000"/>
                  </a:cubicBezTo>
                  <a:cubicBezTo>
                    <a:pt x="64000" y="42162"/>
                    <a:pt x="59172" y="51720"/>
                    <a:pt x="50994" y="57753"/>
                  </a:cubicBezTo>
                  <a:cubicBezTo>
                    <a:pt x="50993" y="57753"/>
                    <a:pt x="50993" y="57753"/>
                    <a:pt x="50993" y="57753"/>
                  </a:cubicBezTo>
                  <a:lnTo>
                    <a:pt x="50994" y="57754"/>
                  </a:lnTo>
                  <a:lnTo>
                    <a:pt x="50994" y="6246"/>
                  </a:lnTo>
                  <a:lnTo>
                    <a:pt x="50993" y="6246"/>
                  </a:lnTo>
                  <a:cubicBezTo>
                    <a:pt x="50993" y="6246"/>
                    <a:pt x="50993" y="6246"/>
                    <a:pt x="50994" y="6246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</p:grpSp>
      <p:sp>
        <p:nvSpPr>
          <p:cNvPr id="164870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443038" y="985838"/>
            <a:ext cx="7239000" cy="1444625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64871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3427413"/>
            <a:ext cx="72390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8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59C382-B6CD-4688-9171-722FBE63E4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20168D-B8B0-40F9-AB7A-ED10C35CAB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06CB73-B3BC-4162-B9FC-0B45944290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370013" y="1827213"/>
            <a:ext cx="357981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02225" y="1827213"/>
            <a:ext cx="35814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C98CA7-8817-4FAE-A9F6-AEB06BA7FD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E5D806-8E65-42E1-A031-D041834318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204DC1-495A-41D2-B6B5-246B13E3A7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1A8660-27A5-4152-80F0-EE2B7F7BA9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B06FE-C377-4CAC-A67B-F7DC29D1C0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112636-99C4-4282-A4C2-0E7DE8A7DD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FD3DE2-B12B-4E2B-BFC6-BF734AF08E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08CF50-8FE5-42D0-827C-1F974A6CC0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6413" y="301625"/>
            <a:ext cx="1827212" cy="56403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370013" y="301625"/>
            <a:ext cx="5334000" cy="56403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AB3AD2-0D8E-41BE-A92C-20D12EAA19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0013" y="301625"/>
            <a:ext cx="7313612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1370013" y="1827213"/>
            <a:ext cx="7313612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3B6A0D-451D-4B23-A50A-41B62A6D3F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0013" y="301625"/>
            <a:ext cx="7313612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370013" y="1827213"/>
            <a:ext cx="3579812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02225" y="1827213"/>
            <a:ext cx="35814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DC83A1-37B2-49F2-A194-322C16AADF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1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2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7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9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167947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67948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64C9A0-B33C-4EA9-BBE5-D5570E2437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36893D-719F-4329-B733-3F6E647E61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7091A3-3DF2-439D-B956-47C7332A16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C61BF1-CB43-42BE-A52F-D9DACB14EC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68A25F-43B0-4E38-9B69-9186452E25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3908BA-EAC6-495D-951E-705468374A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C0E09D-2881-48EB-9C7E-480CEE445E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145665-67BE-4AF8-A898-173F50A2CA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286A4C-17DC-404A-8AF8-61B149E999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53E09B-D53C-4CDD-A3E1-C556B73C97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5BFB52-4720-45CF-BEAC-23CF9B62DF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377A0F-EF6A-41F1-A3D4-28316179E7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9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9" cy="667"/>
              <a:chOff x="4986" y="2752"/>
              <a:chExt cx="469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068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068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C53B4C-89DE-42C6-BA3F-C7F0403267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DA1B82-4090-4C1B-8E21-9C96A7E219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C2F05E-923E-4562-B7F0-DC5F9BC8B2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3525" y="1598613"/>
            <a:ext cx="3616325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32250" y="1598613"/>
            <a:ext cx="3617913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7E0970-C3D6-42BB-AC35-45FF9D0077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B95CDD-495C-451B-88F8-CD8653C33D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A9989E-BADB-4C76-B82E-996FA04B05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BE644E-2546-4A23-8B10-3FA414A820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8E9D5C-FEC0-4D49-A406-C85619BB83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DC16CD-1ADA-49E1-82D7-3CEE6EAC50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61D23A-89B7-40E5-93A2-C400992F84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541C03-6F31-4A0C-A9FA-E7F29CFC51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70B2F0-3BD3-4AB3-B021-A7EFBAD143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85800" y="152400"/>
            <a:ext cx="7696200" cy="5334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A80BF3-5FB1-4CF5-A477-E35D0DEEE2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2084388" y="296863"/>
            <a:ext cx="6823075" cy="5353050"/>
            <a:chOff x="1313" y="187"/>
            <a:chExt cx="4298" cy="3372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2194" y="601"/>
              <a:ext cx="596" cy="447"/>
              <a:chOff x="0" y="0"/>
              <a:chExt cx="768" cy="576"/>
            </a:xfrm>
          </p:grpSpPr>
          <p:sp>
            <p:nvSpPr>
              <p:cNvPr id="135" name="Oval 4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6" name="Oval 5"/>
              <p:cNvSpPr>
                <a:spLocks noChangeArrowheads="1"/>
              </p:cNvSpPr>
              <p:nvPr/>
            </p:nvSpPr>
            <p:spPr bwMode="hidden">
              <a:xfrm>
                <a:off x="276" y="253"/>
                <a:ext cx="187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1312" y="188"/>
              <a:ext cx="4299" cy="3371"/>
              <a:chOff x="0" y="1"/>
              <a:chExt cx="5533" cy="4340"/>
            </a:xfrm>
          </p:grpSpPr>
          <p:grpSp>
            <p:nvGrpSpPr>
              <p:cNvPr id="22" name="Group 7"/>
              <p:cNvGrpSpPr>
                <a:grpSpLocks/>
              </p:cNvGrpSpPr>
              <p:nvPr/>
            </p:nvGrpSpPr>
            <p:grpSpPr bwMode="auto">
              <a:xfrm>
                <a:off x="0" y="1"/>
                <a:ext cx="5470" cy="4340"/>
                <a:chOff x="0" y="1"/>
                <a:chExt cx="5470" cy="4340"/>
              </a:xfrm>
            </p:grpSpPr>
            <p:grpSp>
              <p:nvGrpSpPr>
                <p:cNvPr id="33" name="Group 8"/>
                <p:cNvGrpSpPr>
                  <a:grpSpLocks/>
                </p:cNvGrpSpPr>
                <p:nvPr/>
              </p:nvGrpSpPr>
              <p:grpSpPr bwMode="auto">
                <a:xfrm>
                  <a:off x="1339" y="787"/>
                  <a:ext cx="2919" cy="2150"/>
                  <a:chOff x="1265" y="815"/>
                  <a:chExt cx="2919" cy="2150"/>
                </a:xfrm>
              </p:grpSpPr>
              <p:sp>
                <p:nvSpPr>
                  <p:cNvPr id="133" name="Oval 9"/>
                  <p:cNvSpPr>
                    <a:spLocks noChangeArrowheads="1"/>
                  </p:cNvSpPr>
                  <p:nvPr/>
                </p:nvSpPr>
                <p:spPr bwMode="hidden">
                  <a:xfrm>
                    <a:off x="1265" y="815"/>
                    <a:ext cx="2919" cy="215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bg2"/>
                      </a:gs>
                      <a:gs pos="100000">
                        <a:schemeClr val="bg1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34" name="Oval 10"/>
                  <p:cNvSpPr>
                    <a:spLocks noChangeArrowheads="1"/>
                  </p:cNvSpPr>
                  <p:nvPr/>
                </p:nvSpPr>
                <p:spPr bwMode="hidden">
                  <a:xfrm>
                    <a:off x="2379" y="1601"/>
                    <a:ext cx="578" cy="406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bg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34" name="Group 11"/>
                <p:cNvGrpSpPr>
                  <a:grpSpLocks/>
                </p:cNvGrpSpPr>
                <p:nvPr/>
              </p:nvGrpSpPr>
              <p:grpSpPr bwMode="auto">
                <a:xfrm>
                  <a:off x="0" y="1"/>
                  <a:ext cx="5470" cy="4340"/>
                  <a:chOff x="0" y="1"/>
                  <a:chExt cx="5470" cy="4340"/>
                </a:xfrm>
              </p:grpSpPr>
              <p:grpSp>
                <p:nvGrpSpPr>
                  <p:cNvPr id="35" name="Group 12"/>
                  <p:cNvGrpSpPr>
                    <a:grpSpLocks/>
                  </p:cNvGrpSpPr>
                  <p:nvPr/>
                </p:nvGrpSpPr>
                <p:grpSpPr bwMode="auto">
                  <a:xfrm>
                    <a:off x="3544" y="1503"/>
                    <a:ext cx="1259" cy="2325"/>
                    <a:chOff x="3470" y="1531"/>
                    <a:chExt cx="1259" cy="2325"/>
                  </a:xfrm>
                </p:grpSpPr>
                <p:sp>
                  <p:nvSpPr>
                    <p:cNvPr id="131" name="Freeform 13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2764" y="2237"/>
                      <a:ext cx="1725" cy="31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32" name="Freeform 14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4022" y="3149"/>
                      <a:ext cx="924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36" name="Group 15"/>
                  <p:cNvGrpSpPr>
                    <a:grpSpLocks/>
                  </p:cNvGrpSpPr>
                  <p:nvPr/>
                </p:nvGrpSpPr>
                <p:grpSpPr bwMode="auto">
                  <a:xfrm>
                    <a:off x="2938" y="1992"/>
                    <a:ext cx="2462" cy="1331"/>
                    <a:chOff x="2864" y="2020"/>
                    <a:chExt cx="2462" cy="1331"/>
                  </a:xfrm>
                </p:grpSpPr>
                <p:sp>
                  <p:nvSpPr>
                    <p:cNvPr id="129" name="Freeform 16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2864" y="2020"/>
                      <a:ext cx="1813" cy="3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30" name="Freeform 17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4352" y="2806"/>
                      <a:ext cx="974" cy="54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37" name="Group 18"/>
                  <p:cNvGrpSpPr>
                    <a:grpSpLocks/>
                  </p:cNvGrpSpPr>
                  <p:nvPr/>
                </p:nvGrpSpPr>
                <p:grpSpPr bwMode="auto">
                  <a:xfrm>
                    <a:off x="2970" y="1804"/>
                    <a:ext cx="2478" cy="1064"/>
                    <a:chOff x="2896" y="1832"/>
                    <a:chExt cx="2478" cy="1064"/>
                  </a:xfrm>
                </p:grpSpPr>
                <p:sp>
                  <p:nvSpPr>
                    <p:cNvPr id="127" name="Freeform 19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2896" y="1832"/>
                      <a:ext cx="1736" cy="30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8" name="Freeform 20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4442" y="2420"/>
                      <a:ext cx="932" cy="47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38" name="Group 21"/>
                  <p:cNvGrpSpPr>
                    <a:grpSpLocks/>
                  </p:cNvGrpSpPr>
                  <p:nvPr/>
                </p:nvGrpSpPr>
                <p:grpSpPr bwMode="auto">
                  <a:xfrm>
                    <a:off x="2998" y="1608"/>
                    <a:ext cx="2472" cy="927"/>
                    <a:chOff x="2924" y="1636"/>
                    <a:chExt cx="2472" cy="927"/>
                  </a:xfrm>
                </p:grpSpPr>
                <p:sp>
                  <p:nvSpPr>
                    <p:cNvPr id="125" name="Freeform 22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2924" y="1636"/>
                      <a:ext cx="1677" cy="33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6" name="Freeform 23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4495" y="2036"/>
                      <a:ext cx="901" cy="527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39" name="Group 24"/>
                  <p:cNvGrpSpPr>
                    <a:grpSpLocks/>
                  </p:cNvGrpSpPr>
                  <p:nvPr/>
                </p:nvGrpSpPr>
                <p:grpSpPr bwMode="auto">
                  <a:xfrm>
                    <a:off x="3032" y="1386"/>
                    <a:ext cx="2341" cy="657"/>
                    <a:chOff x="2958" y="1414"/>
                    <a:chExt cx="2341" cy="657"/>
                  </a:xfrm>
                </p:grpSpPr>
                <p:sp>
                  <p:nvSpPr>
                    <p:cNvPr id="123" name="Freeform 25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2958" y="1414"/>
                      <a:ext cx="1544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4" name="Freeform 26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4469" y="1582"/>
                      <a:ext cx="830" cy="48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40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3057" y="1241"/>
                    <a:ext cx="2150" cy="342"/>
                    <a:chOff x="2983" y="1269"/>
                    <a:chExt cx="2150" cy="342"/>
                  </a:xfrm>
                </p:grpSpPr>
                <p:sp>
                  <p:nvSpPr>
                    <p:cNvPr id="121" name="Freeform 28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2983" y="1290"/>
                      <a:ext cx="1404" cy="21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2" name="Freeform 29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4379" y="1269"/>
                      <a:ext cx="754" cy="342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41" name="Group 30"/>
                  <p:cNvGrpSpPr>
                    <a:grpSpLocks/>
                  </p:cNvGrpSpPr>
                  <p:nvPr/>
                </p:nvGrpSpPr>
                <p:grpSpPr bwMode="auto">
                  <a:xfrm>
                    <a:off x="3012" y="890"/>
                    <a:ext cx="1879" cy="426"/>
                    <a:chOff x="2938" y="918"/>
                    <a:chExt cx="1879" cy="426"/>
                  </a:xfrm>
                </p:grpSpPr>
                <p:sp>
                  <p:nvSpPr>
                    <p:cNvPr id="119" name="Freeform 31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2938" y="1129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0" name="Freeform 32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4155" y="918"/>
                      <a:ext cx="662" cy="337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42" name="Group 33"/>
                  <p:cNvGrpSpPr>
                    <a:grpSpLocks/>
                  </p:cNvGrpSpPr>
                  <p:nvPr/>
                </p:nvGrpSpPr>
                <p:grpSpPr bwMode="auto">
                  <a:xfrm>
                    <a:off x="711" y="1625"/>
                    <a:ext cx="1257" cy="2326"/>
                    <a:chOff x="637" y="1653"/>
                    <a:chExt cx="1257" cy="2326"/>
                  </a:xfrm>
                </p:grpSpPr>
                <p:sp>
                  <p:nvSpPr>
                    <p:cNvPr id="117" name="Freeform 34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876" y="2358"/>
                      <a:ext cx="1724" cy="31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18" name="Freeform 35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419" y="3271"/>
                      <a:ext cx="926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43" name="Group 36"/>
                  <p:cNvGrpSpPr>
                    <a:grpSpLocks/>
                  </p:cNvGrpSpPr>
                  <p:nvPr/>
                </p:nvGrpSpPr>
                <p:grpSpPr bwMode="auto">
                  <a:xfrm>
                    <a:off x="69" y="2168"/>
                    <a:ext cx="2461" cy="1334"/>
                    <a:chOff x="-5" y="2196"/>
                    <a:chExt cx="2461" cy="1334"/>
                  </a:xfrm>
                </p:grpSpPr>
                <p:sp>
                  <p:nvSpPr>
                    <p:cNvPr id="115" name="Freeform 37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644" y="2196"/>
                      <a:ext cx="1812" cy="34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16" name="Freeform 38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-5" y="2984"/>
                      <a:ext cx="973" cy="54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44" name="Group 39"/>
                  <p:cNvGrpSpPr>
                    <a:grpSpLocks/>
                  </p:cNvGrpSpPr>
                  <p:nvPr/>
                </p:nvGrpSpPr>
                <p:grpSpPr bwMode="auto">
                  <a:xfrm>
                    <a:off x="22" y="1981"/>
                    <a:ext cx="2477" cy="1063"/>
                    <a:chOff x="-52" y="2009"/>
                    <a:chExt cx="2477" cy="1063"/>
                  </a:xfrm>
                </p:grpSpPr>
                <p:sp>
                  <p:nvSpPr>
                    <p:cNvPr id="113" name="Freeform 40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689" y="2009"/>
                      <a:ext cx="1736" cy="30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14" name="Freeform 41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-52" y="2596"/>
                      <a:ext cx="932" cy="47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45" name="Group 42"/>
                  <p:cNvGrpSpPr>
                    <a:grpSpLocks/>
                  </p:cNvGrpSpPr>
                  <p:nvPr/>
                </p:nvGrpSpPr>
                <p:grpSpPr bwMode="auto">
                  <a:xfrm>
                    <a:off x="0" y="1786"/>
                    <a:ext cx="2472" cy="927"/>
                    <a:chOff x="-74" y="1814"/>
                    <a:chExt cx="2472" cy="927"/>
                  </a:xfrm>
                </p:grpSpPr>
                <p:sp>
                  <p:nvSpPr>
                    <p:cNvPr id="111" name="Freeform 43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721" y="1814"/>
                      <a:ext cx="1677" cy="33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12" name="Freeform 44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-74" y="2214"/>
                      <a:ext cx="901" cy="527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46" name="Group 45"/>
                  <p:cNvGrpSpPr>
                    <a:grpSpLocks/>
                  </p:cNvGrpSpPr>
                  <p:nvPr/>
                </p:nvGrpSpPr>
                <p:grpSpPr bwMode="auto">
                  <a:xfrm>
                    <a:off x="97" y="1563"/>
                    <a:ext cx="2339" cy="656"/>
                    <a:chOff x="23" y="1591"/>
                    <a:chExt cx="2339" cy="656"/>
                  </a:xfrm>
                </p:grpSpPr>
                <p:sp>
                  <p:nvSpPr>
                    <p:cNvPr id="109" name="Freeform 46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818" y="1591"/>
                      <a:ext cx="1544" cy="31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10" name="Freeform 47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23" y="1758"/>
                      <a:ext cx="830" cy="48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47" name="Group 48"/>
                  <p:cNvGrpSpPr>
                    <a:grpSpLocks/>
                  </p:cNvGrpSpPr>
                  <p:nvPr/>
                </p:nvGrpSpPr>
                <p:grpSpPr bwMode="auto">
                  <a:xfrm>
                    <a:off x="263" y="1417"/>
                    <a:ext cx="2150" cy="344"/>
                    <a:chOff x="189" y="1445"/>
                    <a:chExt cx="2150" cy="344"/>
                  </a:xfrm>
                </p:grpSpPr>
                <p:sp>
                  <p:nvSpPr>
                    <p:cNvPr id="107" name="Freeform 49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935" y="1466"/>
                      <a:ext cx="1404" cy="21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08" name="Freeform 50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189" y="1445"/>
                      <a:ext cx="754" cy="344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48" name="Group 51"/>
                  <p:cNvGrpSpPr>
                    <a:grpSpLocks/>
                  </p:cNvGrpSpPr>
                  <p:nvPr/>
                </p:nvGrpSpPr>
                <p:grpSpPr bwMode="auto">
                  <a:xfrm>
                    <a:off x="579" y="1066"/>
                    <a:ext cx="1879" cy="427"/>
                    <a:chOff x="505" y="1094"/>
                    <a:chExt cx="1879" cy="427"/>
                  </a:xfrm>
                </p:grpSpPr>
                <p:sp>
                  <p:nvSpPr>
                    <p:cNvPr id="105" name="Freeform 52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1151" y="1306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06" name="Freeform 53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505" y="1094"/>
                      <a:ext cx="662" cy="34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49" name="Group 54"/>
                  <p:cNvGrpSpPr>
                    <a:grpSpLocks/>
                  </p:cNvGrpSpPr>
                  <p:nvPr/>
                </p:nvGrpSpPr>
                <p:grpSpPr bwMode="auto">
                  <a:xfrm>
                    <a:off x="690" y="872"/>
                    <a:ext cx="1849" cy="553"/>
                    <a:chOff x="616" y="900"/>
                    <a:chExt cx="1849" cy="553"/>
                  </a:xfrm>
                </p:grpSpPr>
                <p:sp>
                  <p:nvSpPr>
                    <p:cNvPr id="103" name="Freeform 55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1232" y="1238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04" name="Freeform 56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616" y="900"/>
                      <a:ext cx="662" cy="337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50" name="Group 57"/>
                  <p:cNvGrpSpPr>
                    <a:grpSpLocks/>
                  </p:cNvGrpSpPr>
                  <p:nvPr/>
                </p:nvGrpSpPr>
                <p:grpSpPr bwMode="auto">
                  <a:xfrm>
                    <a:off x="911" y="590"/>
                    <a:ext cx="1767" cy="742"/>
                    <a:chOff x="911" y="590"/>
                    <a:chExt cx="1767" cy="742"/>
                  </a:xfrm>
                </p:grpSpPr>
                <p:sp>
                  <p:nvSpPr>
                    <p:cNvPr id="101" name="Freeform 58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1445" y="1117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02" name="Freeform 59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911" y="590"/>
                      <a:ext cx="662" cy="337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51" name="Group 60"/>
                  <p:cNvGrpSpPr>
                    <a:grpSpLocks/>
                  </p:cNvGrpSpPr>
                  <p:nvPr/>
                </p:nvGrpSpPr>
                <p:grpSpPr bwMode="auto">
                  <a:xfrm>
                    <a:off x="1120" y="300"/>
                    <a:ext cx="1693" cy="892"/>
                    <a:chOff x="1120" y="300"/>
                    <a:chExt cx="1693" cy="892"/>
                  </a:xfrm>
                </p:grpSpPr>
                <p:sp>
                  <p:nvSpPr>
                    <p:cNvPr id="99" name="Freeform 61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562" y="977"/>
                      <a:ext cx="1251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00" name="Freeform 62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120" y="300"/>
                      <a:ext cx="672" cy="33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52" name="Group 63"/>
                  <p:cNvGrpSpPr>
                    <a:grpSpLocks/>
                  </p:cNvGrpSpPr>
                  <p:nvPr/>
                </p:nvGrpSpPr>
                <p:grpSpPr bwMode="auto">
                  <a:xfrm>
                    <a:off x="1707" y="74"/>
                    <a:ext cx="778" cy="1515"/>
                    <a:chOff x="1633" y="102"/>
                    <a:chExt cx="778" cy="1515"/>
                  </a:xfrm>
                </p:grpSpPr>
                <p:sp>
                  <p:nvSpPr>
                    <p:cNvPr id="97" name="Freeform 64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753" y="959"/>
                      <a:ext cx="1101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8" name="Freeform 65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506" y="229"/>
                      <a:ext cx="591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53" name="Group 66"/>
                  <p:cNvGrpSpPr>
                    <a:grpSpLocks/>
                  </p:cNvGrpSpPr>
                  <p:nvPr/>
                </p:nvGrpSpPr>
                <p:grpSpPr bwMode="auto">
                  <a:xfrm>
                    <a:off x="2009" y="1"/>
                    <a:ext cx="635" cy="1534"/>
                    <a:chOff x="1935" y="29"/>
                    <a:chExt cx="635" cy="1534"/>
                  </a:xfrm>
                </p:grpSpPr>
                <p:sp>
                  <p:nvSpPr>
                    <p:cNvPr id="95" name="Freeform 67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932" y="925"/>
                      <a:ext cx="1061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6" name="Freeform 68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819" y="145"/>
                      <a:ext cx="570" cy="337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54" name="Group 69"/>
                  <p:cNvGrpSpPr>
                    <a:grpSpLocks/>
                  </p:cNvGrpSpPr>
                  <p:nvPr/>
                </p:nvGrpSpPr>
                <p:grpSpPr bwMode="auto">
                  <a:xfrm>
                    <a:off x="2896" y="644"/>
                    <a:ext cx="1846" cy="566"/>
                    <a:chOff x="2822" y="672"/>
                    <a:chExt cx="1846" cy="566"/>
                  </a:xfrm>
                </p:grpSpPr>
                <p:sp>
                  <p:nvSpPr>
                    <p:cNvPr id="93" name="Freeform 70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2822" y="1023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4" name="Freeform 71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4005" y="672"/>
                      <a:ext cx="663" cy="34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55" name="Group 72"/>
                  <p:cNvGrpSpPr>
                    <a:grpSpLocks/>
                  </p:cNvGrpSpPr>
                  <p:nvPr/>
                </p:nvGrpSpPr>
                <p:grpSpPr bwMode="auto">
                  <a:xfrm>
                    <a:off x="2757" y="417"/>
                    <a:ext cx="1783" cy="717"/>
                    <a:chOff x="2683" y="445"/>
                    <a:chExt cx="1783" cy="717"/>
                  </a:xfrm>
                </p:grpSpPr>
                <p:sp>
                  <p:nvSpPr>
                    <p:cNvPr id="91" name="Freeform 73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2683" y="947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2" name="Freeform 74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3803" y="445"/>
                      <a:ext cx="663" cy="33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sp>
                <p:nvSpPr>
                  <p:cNvPr id="56" name="Freeform 75"/>
                  <p:cNvSpPr>
                    <a:spLocks/>
                  </p:cNvSpPr>
                  <p:nvPr/>
                </p:nvSpPr>
                <p:spPr bwMode="hidden">
                  <a:xfrm rot="4578755" flipH="1">
                    <a:off x="2176" y="949"/>
                    <a:ext cx="1026" cy="14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7" name="Freeform 76"/>
                  <p:cNvSpPr>
                    <a:spLocks/>
                  </p:cNvSpPr>
                  <p:nvPr/>
                </p:nvSpPr>
                <p:spPr bwMode="hidden">
                  <a:xfrm rot="4578755" flipH="1">
                    <a:off x="2199" y="196"/>
                    <a:ext cx="552" cy="22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grpSp>
                <p:nvGrpSpPr>
                  <p:cNvPr id="58" name="Group 77"/>
                  <p:cNvGrpSpPr>
                    <a:grpSpLocks/>
                  </p:cNvGrpSpPr>
                  <p:nvPr/>
                </p:nvGrpSpPr>
                <p:grpSpPr bwMode="auto">
                  <a:xfrm>
                    <a:off x="2874" y="13"/>
                    <a:ext cx="638" cy="1520"/>
                    <a:chOff x="2800" y="41"/>
                    <a:chExt cx="638" cy="1520"/>
                  </a:xfrm>
                </p:grpSpPr>
                <p:sp>
                  <p:nvSpPr>
                    <p:cNvPr id="89" name="Freeform 78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2361" y="938"/>
                      <a:ext cx="1062" cy="18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0" name="Freeform 79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3009" y="182"/>
                      <a:ext cx="570" cy="28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59" name="Group 80"/>
                  <p:cNvGrpSpPr>
                    <a:grpSpLocks/>
                  </p:cNvGrpSpPr>
                  <p:nvPr/>
                </p:nvGrpSpPr>
                <p:grpSpPr bwMode="auto">
                  <a:xfrm>
                    <a:off x="3010" y="134"/>
                    <a:ext cx="1015" cy="1463"/>
                    <a:chOff x="2936" y="162"/>
                    <a:chExt cx="1015" cy="1463"/>
                  </a:xfrm>
                </p:grpSpPr>
                <p:sp>
                  <p:nvSpPr>
                    <p:cNvPr id="87" name="Freeform 81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2493" y="913"/>
                      <a:ext cx="1155" cy="27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8" name="Freeform 82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3429" y="262"/>
                      <a:ext cx="621" cy="422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60" name="Group 83"/>
                  <p:cNvGrpSpPr>
                    <a:grpSpLocks/>
                  </p:cNvGrpSpPr>
                  <p:nvPr/>
                </p:nvGrpSpPr>
                <p:grpSpPr bwMode="auto">
                  <a:xfrm>
                    <a:off x="2805" y="4"/>
                    <a:ext cx="241" cy="1448"/>
                    <a:chOff x="2731" y="32"/>
                    <a:chExt cx="241" cy="1448"/>
                  </a:xfrm>
                </p:grpSpPr>
                <p:sp>
                  <p:nvSpPr>
                    <p:cNvPr id="85" name="Freeform 84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297" y="960"/>
                      <a:ext cx="954" cy="8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6" name="Freeform 85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649" y="220"/>
                      <a:ext cx="512" cy="13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61" name="Group 86"/>
                  <p:cNvGrpSpPr>
                    <a:grpSpLocks/>
                  </p:cNvGrpSpPr>
                  <p:nvPr/>
                </p:nvGrpSpPr>
                <p:grpSpPr bwMode="auto">
                  <a:xfrm>
                    <a:off x="1017" y="1740"/>
                    <a:ext cx="1083" cy="2450"/>
                    <a:chOff x="943" y="1768"/>
                    <a:chExt cx="1083" cy="2450"/>
                  </a:xfrm>
                </p:grpSpPr>
                <p:sp>
                  <p:nvSpPr>
                    <p:cNvPr id="83" name="Freeform 87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1008" y="2475"/>
                      <a:ext cx="1725" cy="31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4" name="Freeform 88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726" y="3511"/>
                      <a:ext cx="924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62" name="Group 89"/>
                  <p:cNvGrpSpPr>
                    <a:grpSpLocks/>
                  </p:cNvGrpSpPr>
                  <p:nvPr/>
                </p:nvGrpSpPr>
                <p:grpSpPr bwMode="auto">
                  <a:xfrm>
                    <a:off x="1529" y="1908"/>
                    <a:ext cx="766" cy="2372"/>
                    <a:chOff x="1455" y="1936"/>
                    <a:chExt cx="766" cy="2372"/>
                  </a:xfrm>
                </p:grpSpPr>
                <p:sp>
                  <p:nvSpPr>
                    <p:cNvPr id="81" name="Freeform 90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68" y="2578"/>
                      <a:ext cx="1595" cy="31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2" name="Freeform 91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72" y="3635"/>
                      <a:ext cx="856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63" name="Group 92"/>
                  <p:cNvGrpSpPr>
                    <a:grpSpLocks/>
                  </p:cNvGrpSpPr>
                  <p:nvPr/>
                </p:nvGrpSpPr>
                <p:grpSpPr bwMode="auto">
                  <a:xfrm rot="88588">
                    <a:off x="2060" y="1960"/>
                    <a:ext cx="460" cy="2329"/>
                    <a:chOff x="1953" y="1988"/>
                    <a:chExt cx="493" cy="2604"/>
                  </a:xfrm>
                </p:grpSpPr>
                <p:sp>
                  <p:nvSpPr>
                    <p:cNvPr id="79" name="Freeform 93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440" y="2693"/>
                      <a:ext cx="1711" cy="30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0" name="Freeform 94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731" y="3896"/>
                      <a:ext cx="918" cy="473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64" name="Group 95"/>
                  <p:cNvGrpSpPr>
                    <a:grpSpLocks/>
                  </p:cNvGrpSpPr>
                  <p:nvPr/>
                </p:nvGrpSpPr>
                <p:grpSpPr bwMode="auto">
                  <a:xfrm>
                    <a:off x="3408" y="1689"/>
                    <a:ext cx="1125" cy="2425"/>
                    <a:chOff x="3334" y="1717"/>
                    <a:chExt cx="1125" cy="2425"/>
                  </a:xfrm>
                </p:grpSpPr>
                <p:sp>
                  <p:nvSpPr>
                    <p:cNvPr id="77" name="Freeform 96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2628" y="2423"/>
                      <a:ext cx="1724" cy="31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8" name="Freeform 97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3752" y="3435"/>
                      <a:ext cx="924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65" name="Group 98"/>
                  <p:cNvGrpSpPr>
                    <a:grpSpLocks/>
                  </p:cNvGrpSpPr>
                  <p:nvPr/>
                </p:nvGrpSpPr>
                <p:grpSpPr bwMode="auto">
                  <a:xfrm>
                    <a:off x="3255" y="1839"/>
                    <a:ext cx="881" cy="2424"/>
                    <a:chOff x="3181" y="1867"/>
                    <a:chExt cx="881" cy="2424"/>
                  </a:xfrm>
                </p:grpSpPr>
                <p:sp>
                  <p:nvSpPr>
                    <p:cNvPr id="75" name="Freeform 99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2506" y="2542"/>
                      <a:ext cx="1649" cy="29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6" name="Freeform 100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3387" y="3615"/>
                      <a:ext cx="884" cy="467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66" name="Group 101"/>
                  <p:cNvGrpSpPr>
                    <a:grpSpLocks/>
                  </p:cNvGrpSpPr>
                  <p:nvPr/>
                </p:nvGrpSpPr>
                <p:grpSpPr bwMode="auto">
                  <a:xfrm>
                    <a:off x="3080" y="1956"/>
                    <a:ext cx="621" cy="2385"/>
                    <a:chOff x="3006" y="1984"/>
                    <a:chExt cx="621" cy="2385"/>
                  </a:xfrm>
                </p:grpSpPr>
                <p:sp>
                  <p:nvSpPr>
                    <p:cNvPr id="73" name="Freeform 102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2329" y="2661"/>
                      <a:ext cx="1600" cy="2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4" name="Freeform 103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3004" y="3747"/>
                      <a:ext cx="859" cy="38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67" name="Group 104"/>
                  <p:cNvGrpSpPr>
                    <a:grpSpLocks/>
                  </p:cNvGrpSpPr>
                  <p:nvPr/>
                </p:nvGrpSpPr>
                <p:grpSpPr bwMode="auto">
                  <a:xfrm>
                    <a:off x="2893" y="2071"/>
                    <a:ext cx="404" cy="2221"/>
                    <a:chOff x="2819" y="2099"/>
                    <a:chExt cx="404" cy="2221"/>
                  </a:xfrm>
                </p:grpSpPr>
                <p:sp>
                  <p:nvSpPr>
                    <p:cNvPr id="71" name="Freeform 105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206" y="2712"/>
                      <a:ext cx="1471" cy="2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2" name="Freeform 106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636" y="3732"/>
                      <a:ext cx="790" cy="38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68" name="Group 107"/>
                  <p:cNvGrpSpPr>
                    <a:grpSpLocks/>
                  </p:cNvGrpSpPr>
                  <p:nvPr/>
                </p:nvGrpSpPr>
                <p:grpSpPr bwMode="auto">
                  <a:xfrm>
                    <a:off x="2372" y="2107"/>
                    <a:ext cx="428" cy="2185"/>
                    <a:chOff x="2287" y="2135"/>
                    <a:chExt cx="428" cy="2185"/>
                  </a:xfrm>
                </p:grpSpPr>
                <p:sp>
                  <p:nvSpPr>
                    <p:cNvPr id="69" name="Freeform 108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1902" y="2760"/>
                      <a:ext cx="1437" cy="1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0" name="Freeform 109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2049" y="3787"/>
                      <a:ext cx="771" cy="29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</p:grpSp>
          </p:grpSp>
          <p:grpSp>
            <p:nvGrpSpPr>
              <p:cNvPr id="23" name="Group 110"/>
              <p:cNvGrpSpPr>
                <a:grpSpLocks/>
              </p:cNvGrpSpPr>
              <p:nvPr/>
            </p:nvGrpSpPr>
            <p:grpSpPr bwMode="auto">
              <a:xfrm>
                <a:off x="73" y="313"/>
                <a:ext cx="5460" cy="3667"/>
                <a:chOff x="73" y="313"/>
                <a:chExt cx="5460" cy="3667"/>
              </a:xfrm>
            </p:grpSpPr>
            <p:grpSp>
              <p:nvGrpSpPr>
                <p:cNvPr id="24" name="Group 111"/>
                <p:cNvGrpSpPr>
                  <a:grpSpLocks/>
                </p:cNvGrpSpPr>
                <p:nvPr/>
              </p:nvGrpSpPr>
              <p:grpSpPr bwMode="auto">
                <a:xfrm>
                  <a:off x="73" y="313"/>
                  <a:ext cx="5460" cy="3667"/>
                  <a:chOff x="73" y="313"/>
                  <a:chExt cx="5460" cy="3667"/>
                </a:xfrm>
              </p:grpSpPr>
              <p:sp>
                <p:nvSpPr>
                  <p:cNvPr id="26" name="Arc 112"/>
                  <p:cNvSpPr>
                    <a:spLocks/>
                  </p:cNvSpPr>
                  <p:nvPr/>
                </p:nvSpPr>
                <p:spPr bwMode="hidden">
                  <a:xfrm flipV="1">
                    <a:off x="2965" y="456"/>
                    <a:ext cx="2568" cy="2047"/>
                  </a:xfrm>
                  <a:custGeom>
                    <a:avLst/>
                    <a:gdLst>
                      <a:gd name="G0" fmla="+- 17826 0 0"/>
                      <a:gd name="G1" fmla="+- 0 0 0"/>
                      <a:gd name="G2" fmla="+- 21600 0 0"/>
                      <a:gd name="T0" fmla="*/ 36729 w 36729"/>
                      <a:gd name="T1" fmla="*/ 10451 h 21600"/>
                      <a:gd name="T2" fmla="*/ 0 w 36729"/>
                      <a:gd name="T3" fmla="*/ 12197 h 21600"/>
                      <a:gd name="T4" fmla="*/ 17826 w 36729"/>
                      <a:gd name="T5" fmla="*/ 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6729" h="21600" fill="none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</a:path>
                      <a:path w="36729" h="21600" stroke="0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  <a:lnTo>
                          <a:pt x="17826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7" name="Arc 113"/>
                  <p:cNvSpPr>
                    <a:spLocks/>
                  </p:cNvSpPr>
                  <p:nvPr/>
                </p:nvSpPr>
                <p:spPr bwMode="hidden">
                  <a:xfrm flipH="1">
                    <a:off x="387" y="1601"/>
                    <a:ext cx="2017" cy="2379"/>
                  </a:xfrm>
                  <a:custGeom>
                    <a:avLst/>
                    <a:gdLst>
                      <a:gd name="G0" fmla="+- 8873 0 0"/>
                      <a:gd name="G1" fmla="+- 21600 0 0"/>
                      <a:gd name="G2" fmla="+- 21600 0 0"/>
                      <a:gd name="T0" fmla="*/ 0 w 30473"/>
                      <a:gd name="T1" fmla="*/ 1907 h 22305"/>
                      <a:gd name="T2" fmla="*/ 30462 w 30473"/>
                      <a:gd name="T3" fmla="*/ 22305 h 22305"/>
                      <a:gd name="T4" fmla="*/ 8873 w 30473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0473" h="22305" fill="none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</a:path>
                      <a:path w="30473" h="22305" stroke="0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  <a:lnTo>
                          <a:pt x="8873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8" name="Arc 114"/>
                  <p:cNvSpPr>
                    <a:spLocks/>
                  </p:cNvSpPr>
                  <p:nvPr/>
                </p:nvSpPr>
                <p:spPr bwMode="hidden">
                  <a:xfrm>
                    <a:off x="3028" y="1181"/>
                    <a:ext cx="1426" cy="2380"/>
                  </a:xfrm>
                  <a:custGeom>
                    <a:avLst/>
                    <a:gdLst>
                      <a:gd name="G0" fmla="+- 13212 0 0"/>
                      <a:gd name="G1" fmla="+- 21600 0 0"/>
                      <a:gd name="G2" fmla="+- 21600 0 0"/>
                      <a:gd name="T0" fmla="*/ 0 w 34812"/>
                      <a:gd name="T1" fmla="*/ 4512 h 22305"/>
                      <a:gd name="T2" fmla="*/ 34801 w 34812"/>
                      <a:gd name="T3" fmla="*/ 22305 h 22305"/>
                      <a:gd name="T4" fmla="*/ 13212 w 34812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4812" h="22305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</a:path>
                      <a:path w="34812" h="22305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  <a:lnTo>
                          <a:pt x="13212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9" name="Arc 115"/>
                  <p:cNvSpPr>
                    <a:spLocks/>
                  </p:cNvSpPr>
                  <p:nvPr/>
                </p:nvSpPr>
                <p:spPr bwMode="hidden">
                  <a:xfrm flipH="1">
                    <a:off x="73" y="812"/>
                    <a:ext cx="2541" cy="2380"/>
                  </a:xfrm>
                  <a:custGeom>
                    <a:avLst/>
                    <a:gdLst>
                      <a:gd name="G0" fmla="+- 15230 0 0"/>
                      <a:gd name="G1" fmla="+- 21600 0 0"/>
                      <a:gd name="G2" fmla="+- 21600 0 0"/>
                      <a:gd name="T0" fmla="*/ 0 w 36830"/>
                      <a:gd name="T1" fmla="*/ 6283 h 22305"/>
                      <a:gd name="T2" fmla="*/ 36819 w 36830"/>
                      <a:gd name="T3" fmla="*/ 22305 h 22305"/>
                      <a:gd name="T4" fmla="*/ 15230 w 36830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6830" h="22305" fill="none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</a:path>
                      <a:path w="36830" h="22305" stroke="0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  <a:lnTo>
                          <a:pt x="15230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0" name="Arc 116"/>
                  <p:cNvSpPr>
                    <a:spLocks/>
                  </p:cNvSpPr>
                  <p:nvPr/>
                </p:nvSpPr>
                <p:spPr bwMode="hidden">
                  <a:xfrm flipH="1">
                    <a:off x="789" y="313"/>
                    <a:ext cx="1851" cy="2304"/>
                  </a:xfrm>
                  <a:custGeom>
                    <a:avLst/>
                    <a:gdLst>
                      <a:gd name="G0" fmla="+- 18231 0 0"/>
                      <a:gd name="G1" fmla="+- 21600 0 0"/>
                      <a:gd name="G2" fmla="+- 21600 0 0"/>
                      <a:gd name="T0" fmla="*/ 0 w 31881"/>
                      <a:gd name="T1" fmla="*/ 10016 h 21600"/>
                      <a:gd name="T2" fmla="*/ 31881 w 31881"/>
                      <a:gd name="T3" fmla="*/ 4860 h 21600"/>
                      <a:gd name="T4" fmla="*/ 18231 w 31881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1881" h="21600" fill="none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</a:path>
                      <a:path w="31881" h="21600" stroke="0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  <a:lnTo>
                          <a:pt x="18231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1" name="Arc 117"/>
                  <p:cNvSpPr>
                    <a:spLocks/>
                  </p:cNvSpPr>
                  <p:nvPr/>
                </p:nvSpPr>
                <p:spPr bwMode="hidden">
                  <a:xfrm>
                    <a:off x="2763" y="1281"/>
                    <a:ext cx="763" cy="2304"/>
                  </a:xfrm>
                  <a:custGeom>
                    <a:avLst/>
                    <a:gdLst>
                      <a:gd name="G0" fmla="+- 13212 0 0"/>
                      <a:gd name="G1" fmla="+- 21600 0 0"/>
                      <a:gd name="G2" fmla="+- 21600 0 0"/>
                      <a:gd name="T0" fmla="*/ 0 w 31146"/>
                      <a:gd name="T1" fmla="*/ 4512 h 21600"/>
                      <a:gd name="T2" fmla="*/ 31146 w 31146"/>
                      <a:gd name="T3" fmla="*/ 9561 h 21600"/>
                      <a:gd name="T4" fmla="*/ 13212 w 31146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1146" h="21600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</a:path>
                      <a:path w="31146" h="21600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  <a:lnTo>
                          <a:pt x="13212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" name="Freeform 118"/>
                  <p:cNvSpPr>
                    <a:spLocks/>
                  </p:cNvSpPr>
                  <p:nvPr/>
                </p:nvSpPr>
                <p:spPr bwMode="hidden">
                  <a:xfrm flipH="1">
                    <a:off x="1799" y="438"/>
                    <a:ext cx="418" cy="1524"/>
                  </a:xfrm>
                  <a:custGeom>
                    <a:avLst/>
                    <a:gdLst/>
                    <a:ahLst/>
                    <a:cxnLst>
                      <a:cxn ang="0">
                        <a:pos x="0" y="64"/>
                      </a:cxn>
                      <a:cxn ang="0">
                        <a:pos x="240" y="16"/>
                      </a:cxn>
                      <a:cxn ang="0">
                        <a:pos x="96" y="160"/>
                      </a:cxn>
                      <a:cxn ang="0">
                        <a:pos x="336" y="160"/>
                      </a:cxn>
                      <a:cxn ang="0">
                        <a:pos x="192" y="304"/>
                      </a:cxn>
                      <a:cxn ang="0">
                        <a:pos x="384" y="352"/>
                      </a:cxn>
                      <a:cxn ang="0">
                        <a:pos x="288" y="448"/>
                      </a:cxn>
                      <a:cxn ang="0">
                        <a:pos x="480" y="496"/>
                      </a:cxn>
                      <a:cxn ang="0">
                        <a:pos x="384" y="592"/>
                      </a:cxn>
                      <a:cxn ang="0">
                        <a:pos x="528" y="640"/>
                      </a:cxn>
                      <a:cxn ang="0">
                        <a:pos x="480" y="736"/>
                      </a:cxn>
                      <a:cxn ang="0">
                        <a:pos x="576" y="832"/>
                      </a:cxn>
                      <a:cxn ang="0">
                        <a:pos x="576" y="928"/>
                      </a:cxn>
                      <a:cxn ang="0">
                        <a:pos x="672" y="1072"/>
                      </a:cxn>
                      <a:cxn ang="0">
                        <a:pos x="624" y="1216"/>
                      </a:cxn>
                      <a:cxn ang="0">
                        <a:pos x="720" y="1312"/>
                      </a:cxn>
                      <a:cxn ang="0">
                        <a:pos x="672" y="1456"/>
                      </a:cxn>
                      <a:cxn ang="0">
                        <a:pos x="720" y="1600"/>
                      </a:cxn>
                      <a:cxn ang="0">
                        <a:pos x="672" y="1696"/>
                      </a:cxn>
                      <a:cxn ang="0">
                        <a:pos x="768" y="1840"/>
                      </a:cxn>
                      <a:cxn ang="0">
                        <a:pos x="720" y="1984"/>
                      </a:cxn>
                      <a:cxn ang="0">
                        <a:pos x="768" y="2176"/>
                      </a:cxn>
                      <a:cxn ang="0">
                        <a:pos x="720" y="2224"/>
                      </a:cxn>
                      <a:cxn ang="0">
                        <a:pos x="768" y="2368"/>
                      </a:cxn>
                    </a:cxnLst>
                    <a:rect l="0" t="0" r="r" b="b"/>
                    <a:pathLst>
                      <a:path w="776" h="2368">
                        <a:moveTo>
                          <a:pt x="0" y="64"/>
                        </a:moveTo>
                        <a:cubicBezTo>
                          <a:pt x="112" y="32"/>
                          <a:pt x="224" y="0"/>
                          <a:pt x="240" y="16"/>
                        </a:cubicBezTo>
                        <a:cubicBezTo>
                          <a:pt x="256" y="32"/>
                          <a:pt x="80" y="136"/>
                          <a:pt x="96" y="160"/>
                        </a:cubicBezTo>
                        <a:cubicBezTo>
                          <a:pt x="112" y="184"/>
                          <a:pt x="320" y="136"/>
                          <a:pt x="336" y="160"/>
                        </a:cubicBezTo>
                        <a:cubicBezTo>
                          <a:pt x="352" y="184"/>
                          <a:pt x="184" y="272"/>
                          <a:pt x="192" y="304"/>
                        </a:cubicBezTo>
                        <a:cubicBezTo>
                          <a:pt x="200" y="336"/>
                          <a:pt x="368" y="328"/>
                          <a:pt x="384" y="352"/>
                        </a:cubicBezTo>
                        <a:cubicBezTo>
                          <a:pt x="400" y="376"/>
                          <a:pt x="272" y="424"/>
                          <a:pt x="288" y="448"/>
                        </a:cubicBezTo>
                        <a:cubicBezTo>
                          <a:pt x="304" y="472"/>
                          <a:pt x="464" y="472"/>
                          <a:pt x="480" y="496"/>
                        </a:cubicBezTo>
                        <a:cubicBezTo>
                          <a:pt x="496" y="520"/>
                          <a:pt x="376" y="568"/>
                          <a:pt x="384" y="592"/>
                        </a:cubicBezTo>
                        <a:cubicBezTo>
                          <a:pt x="392" y="616"/>
                          <a:pt x="512" y="616"/>
                          <a:pt x="528" y="640"/>
                        </a:cubicBezTo>
                        <a:cubicBezTo>
                          <a:pt x="544" y="664"/>
                          <a:pt x="472" y="704"/>
                          <a:pt x="480" y="736"/>
                        </a:cubicBezTo>
                        <a:cubicBezTo>
                          <a:pt x="488" y="768"/>
                          <a:pt x="560" y="800"/>
                          <a:pt x="576" y="832"/>
                        </a:cubicBezTo>
                        <a:cubicBezTo>
                          <a:pt x="592" y="864"/>
                          <a:pt x="560" y="888"/>
                          <a:pt x="576" y="928"/>
                        </a:cubicBezTo>
                        <a:cubicBezTo>
                          <a:pt x="592" y="968"/>
                          <a:pt x="664" y="1024"/>
                          <a:pt x="672" y="1072"/>
                        </a:cubicBezTo>
                        <a:cubicBezTo>
                          <a:pt x="680" y="1120"/>
                          <a:pt x="616" y="1176"/>
                          <a:pt x="624" y="1216"/>
                        </a:cubicBezTo>
                        <a:cubicBezTo>
                          <a:pt x="632" y="1256"/>
                          <a:pt x="712" y="1272"/>
                          <a:pt x="720" y="1312"/>
                        </a:cubicBezTo>
                        <a:cubicBezTo>
                          <a:pt x="728" y="1352"/>
                          <a:pt x="672" y="1408"/>
                          <a:pt x="672" y="1456"/>
                        </a:cubicBezTo>
                        <a:cubicBezTo>
                          <a:pt x="672" y="1504"/>
                          <a:pt x="720" y="1560"/>
                          <a:pt x="720" y="1600"/>
                        </a:cubicBezTo>
                        <a:cubicBezTo>
                          <a:pt x="720" y="1640"/>
                          <a:pt x="664" y="1656"/>
                          <a:pt x="672" y="1696"/>
                        </a:cubicBezTo>
                        <a:cubicBezTo>
                          <a:pt x="680" y="1736"/>
                          <a:pt x="760" y="1792"/>
                          <a:pt x="768" y="1840"/>
                        </a:cubicBezTo>
                        <a:cubicBezTo>
                          <a:pt x="776" y="1888"/>
                          <a:pt x="720" y="1928"/>
                          <a:pt x="720" y="1984"/>
                        </a:cubicBezTo>
                        <a:cubicBezTo>
                          <a:pt x="720" y="2040"/>
                          <a:pt x="768" y="2136"/>
                          <a:pt x="768" y="2176"/>
                        </a:cubicBezTo>
                        <a:cubicBezTo>
                          <a:pt x="768" y="2216"/>
                          <a:pt x="720" y="2192"/>
                          <a:pt x="720" y="2224"/>
                        </a:cubicBezTo>
                        <a:cubicBezTo>
                          <a:pt x="720" y="2256"/>
                          <a:pt x="744" y="2312"/>
                          <a:pt x="768" y="2368"/>
                        </a:cubicBezTo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sp>
              <p:nvSpPr>
                <p:cNvPr id="25" name="Freeform 119"/>
                <p:cNvSpPr>
                  <a:spLocks/>
                </p:cNvSpPr>
                <p:nvPr/>
              </p:nvSpPr>
              <p:spPr bwMode="hidden">
                <a:xfrm rot="20253369">
                  <a:off x="3279" y="1529"/>
                  <a:ext cx="443" cy="837"/>
                </a:xfrm>
                <a:custGeom>
                  <a:avLst/>
                  <a:gdLst/>
                  <a:ahLst/>
                  <a:cxnLst>
                    <a:cxn ang="0">
                      <a:pos x="0" y="64"/>
                    </a:cxn>
                    <a:cxn ang="0">
                      <a:pos x="240" y="16"/>
                    </a:cxn>
                    <a:cxn ang="0">
                      <a:pos x="96" y="160"/>
                    </a:cxn>
                    <a:cxn ang="0">
                      <a:pos x="336" y="160"/>
                    </a:cxn>
                    <a:cxn ang="0">
                      <a:pos x="192" y="304"/>
                    </a:cxn>
                    <a:cxn ang="0">
                      <a:pos x="384" y="352"/>
                    </a:cxn>
                    <a:cxn ang="0">
                      <a:pos x="288" y="448"/>
                    </a:cxn>
                    <a:cxn ang="0">
                      <a:pos x="480" y="496"/>
                    </a:cxn>
                    <a:cxn ang="0">
                      <a:pos x="384" y="592"/>
                    </a:cxn>
                    <a:cxn ang="0">
                      <a:pos x="528" y="640"/>
                    </a:cxn>
                    <a:cxn ang="0">
                      <a:pos x="480" y="736"/>
                    </a:cxn>
                    <a:cxn ang="0">
                      <a:pos x="576" y="832"/>
                    </a:cxn>
                    <a:cxn ang="0">
                      <a:pos x="576" y="928"/>
                    </a:cxn>
                    <a:cxn ang="0">
                      <a:pos x="672" y="1072"/>
                    </a:cxn>
                    <a:cxn ang="0">
                      <a:pos x="624" y="1216"/>
                    </a:cxn>
                    <a:cxn ang="0">
                      <a:pos x="720" y="1312"/>
                    </a:cxn>
                    <a:cxn ang="0">
                      <a:pos x="672" y="1456"/>
                    </a:cxn>
                    <a:cxn ang="0">
                      <a:pos x="720" y="1600"/>
                    </a:cxn>
                    <a:cxn ang="0">
                      <a:pos x="672" y="1696"/>
                    </a:cxn>
                    <a:cxn ang="0">
                      <a:pos x="768" y="1840"/>
                    </a:cxn>
                    <a:cxn ang="0">
                      <a:pos x="720" y="1984"/>
                    </a:cxn>
                    <a:cxn ang="0">
                      <a:pos x="768" y="2176"/>
                    </a:cxn>
                    <a:cxn ang="0">
                      <a:pos x="720" y="2224"/>
                    </a:cxn>
                    <a:cxn ang="0">
                      <a:pos x="768" y="2368"/>
                    </a:cxn>
                  </a:cxnLst>
                  <a:rect l="0" t="0" r="r" b="b"/>
                  <a:pathLst>
                    <a:path w="776" h="2368">
                      <a:moveTo>
                        <a:pt x="0" y="64"/>
                      </a:moveTo>
                      <a:cubicBezTo>
                        <a:pt x="112" y="32"/>
                        <a:pt x="224" y="0"/>
                        <a:pt x="240" y="16"/>
                      </a:cubicBezTo>
                      <a:cubicBezTo>
                        <a:pt x="256" y="32"/>
                        <a:pt x="80" y="136"/>
                        <a:pt x="96" y="160"/>
                      </a:cubicBezTo>
                      <a:cubicBezTo>
                        <a:pt x="112" y="184"/>
                        <a:pt x="320" y="136"/>
                        <a:pt x="336" y="160"/>
                      </a:cubicBezTo>
                      <a:cubicBezTo>
                        <a:pt x="352" y="184"/>
                        <a:pt x="184" y="272"/>
                        <a:pt x="192" y="304"/>
                      </a:cubicBezTo>
                      <a:cubicBezTo>
                        <a:pt x="200" y="336"/>
                        <a:pt x="368" y="328"/>
                        <a:pt x="384" y="352"/>
                      </a:cubicBezTo>
                      <a:cubicBezTo>
                        <a:pt x="400" y="376"/>
                        <a:pt x="272" y="424"/>
                        <a:pt x="288" y="448"/>
                      </a:cubicBezTo>
                      <a:cubicBezTo>
                        <a:pt x="304" y="472"/>
                        <a:pt x="464" y="472"/>
                        <a:pt x="480" y="496"/>
                      </a:cubicBezTo>
                      <a:cubicBezTo>
                        <a:pt x="496" y="520"/>
                        <a:pt x="376" y="568"/>
                        <a:pt x="384" y="592"/>
                      </a:cubicBezTo>
                      <a:cubicBezTo>
                        <a:pt x="392" y="616"/>
                        <a:pt x="512" y="616"/>
                        <a:pt x="528" y="640"/>
                      </a:cubicBezTo>
                      <a:cubicBezTo>
                        <a:pt x="544" y="664"/>
                        <a:pt x="472" y="704"/>
                        <a:pt x="480" y="736"/>
                      </a:cubicBezTo>
                      <a:cubicBezTo>
                        <a:pt x="488" y="768"/>
                        <a:pt x="560" y="800"/>
                        <a:pt x="576" y="832"/>
                      </a:cubicBezTo>
                      <a:cubicBezTo>
                        <a:pt x="592" y="864"/>
                        <a:pt x="560" y="888"/>
                        <a:pt x="576" y="928"/>
                      </a:cubicBezTo>
                      <a:cubicBezTo>
                        <a:pt x="592" y="968"/>
                        <a:pt x="664" y="1024"/>
                        <a:pt x="672" y="1072"/>
                      </a:cubicBezTo>
                      <a:cubicBezTo>
                        <a:pt x="680" y="1120"/>
                        <a:pt x="616" y="1176"/>
                        <a:pt x="624" y="1216"/>
                      </a:cubicBezTo>
                      <a:cubicBezTo>
                        <a:pt x="632" y="1256"/>
                        <a:pt x="712" y="1272"/>
                        <a:pt x="720" y="1312"/>
                      </a:cubicBezTo>
                      <a:cubicBezTo>
                        <a:pt x="728" y="1352"/>
                        <a:pt x="672" y="1408"/>
                        <a:pt x="672" y="1456"/>
                      </a:cubicBezTo>
                      <a:cubicBezTo>
                        <a:pt x="672" y="1504"/>
                        <a:pt x="720" y="1560"/>
                        <a:pt x="720" y="1600"/>
                      </a:cubicBezTo>
                      <a:cubicBezTo>
                        <a:pt x="720" y="1640"/>
                        <a:pt x="664" y="1656"/>
                        <a:pt x="672" y="1696"/>
                      </a:cubicBezTo>
                      <a:cubicBezTo>
                        <a:pt x="680" y="1736"/>
                        <a:pt x="760" y="1792"/>
                        <a:pt x="768" y="1840"/>
                      </a:cubicBezTo>
                      <a:cubicBezTo>
                        <a:pt x="776" y="1888"/>
                        <a:pt x="720" y="1928"/>
                        <a:pt x="720" y="1984"/>
                      </a:cubicBezTo>
                      <a:cubicBezTo>
                        <a:pt x="720" y="2040"/>
                        <a:pt x="768" y="2136"/>
                        <a:pt x="768" y="2176"/>
                      </a:cubicBezTo>
                      <a:cubicBezTo>
                        <a:pt x="768" y="2216"/>
                        <a:pt x="720" y="2192"/>
                        <a:pt x="720" y="2224"/>
                      </a:cubicBezTo>
                      <a:cubicBezTo>
                        <a:pt x="720" y="2256"/>
                        <a:pt x="744" y="2312"/>
                        <a:pt x="768" y="2368"/>
                      </a:cubicBezTo>
                    </a:path>
                  </a:pathLst>
                </a:custGeom>
                <a:noFill/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  <p:grpSp>
          <p:nvGrpSpPr>
            <p:cNvPr id="7" name="Group 120"/>
            <p:cNvGrpSpPr>
              <a:grpSpLocks/>
            </p:cNvGrpSpPr>
            <p:nvPr/>
          </p:nvGrpSpPr>
          <p:grpSpPr bwMode="auto">
            <a:xfrm>
              <a:off x="1476" y="453"/>
              <a:ext cx="4040" cy="2966"/>
              <a:chOff x="210" y="337"/>
              <a:chExt cx="5198" cy="3818"/>
            </a:xfrm>
          </p:grpSpPr>
          <p:sp>
            <p:nvSpPr>
              <p:cNvPr id="8" name="Freeform 121"/>
              <p:cNvSpPr>
                <a:spLocks/>
              </p:cNvSpPr>
              <p:nvPr/>
            </p:nvSpPr>
            <p:spPr bwMode="hidden">
              <a:xfrm flipH="1">
                <a:off x="1934" y="2382"/>
                <a:ext cx="485" cy="147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" name="Arc 122"/>
              <p:cNvSpPr>
                <a:spLocks/>
              </p:cNvSpPr>
              <p:nvPr/>
            </p:nvSpPr>
            <p:spPr bwMode="hidden">
              <a:xfrm flipH="1">
                <a:off x="1054" y="1851"/>
                <a:ext cx="2122" cy="2304"/>
              </a:xfrm>
              <a:custGeom>
                <a:avLst/>
                <a:gdLst>
                  <a:gd name="G0" fmla="+- 0 0 0"/>
                  <a:gd name="G1" fmla="+- 20897 0 0"/>
                  <a:gd name="G2" fmla="+- 21600 0 0"/>
                  <a:gd name="T0" fmla="*/ 5467 w 21600"/>
                  <a:gd name="T1" fmla="*/ 0 h 21602"/>
                  <a:gd name="T2" fmla="*/ 21589 w 21600"/>
                  <a:gd name="T3" fmla="*/ 21602 h 21602"/>
                  <a:gd name="T4" fmla="*/ 0 w 21600"/>
                  <a:gd name="T5" fmla="*/ 20897 h 21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" name="Arc 123"/>
              <p:cNvSpPr>
                <a:spLocks/>
              </p:cNvSpPr>
              <p:nvPr/>
            </p:nvSpPr>
            <p:spPr bwMode="hidden">
              <a:xfrm flipH="1">
                <a:off x="1266" y="1480"/>
                <a:ext cx="1244" cy="2379"/>
              </a:xfrm>
              <a:custGeom>
                <a:avLst/>
                <a:gdLst>
                  <a:gd name="G0" fmla="+- 7340 0 0"/>
                  <a:gd name="G1" fmla="+- 21600 0 0"/>
                  <a:gd name="G2" fmla="+- 21600 0 0"/>
                  <a:gd name="T0" fmla="*/ 0 w 28940"/>
                  <a:gd name="T1" fmla="*/ 1285 h 22305"/>
                  <a:gd name="T2" fmla="*/ 28929 w 28940"/>
                  <a:gd name="T3" fmla="*/ 22305 h 22305"/>
                  <a:gd name="T4" fmla="*/ 7340 w 2894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Arc 124"/>
              <p:cNvSpPr>
                <a:spLocks/>
              </p:cNvSpPr>
              <p:nvPr/>
            </p:nvSpPr>
            <p:spPr bwMode="hidden">
              <a:xfrm flipH="1">
                <a:off x="210" y="1169"/>
                <a:ext cx="2376" cy="2379"/>
              </a:xfrm>
              <a:custGeom>
                <a:avLst/>
                <a:gdLst>
                  <a:gd name="G0" fmla="+- 12855 0 0"/>
                  <a:gd name="G1" fmla="+- 21600 0 0"/>
                  <a:gd name="G2" fmla="+- 21600 0 0"/>
                  <a:gd name="T0" fmla="*/ 0 w 34455"/>
                  <a:gd name="T1" fmla="*/ 4241 h 22305"/>
                  <a:gd name="T2" fmla="*/ 34444 w 34455"/>
                  <a:gd name="T3" fmla="*/ 22305 h 22305"/>
                  <a:gd name="T4" fmla="*/ 12855 w 34455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Arc 125"/>
              <p:cNvSpPr>
                <a:spLocks/>
              </p:cNvSpPr>
              <p:nvPr/>
            </p:nvSpPr>
            <p:spPr bwMode="hidden">
              <a:xfrm>
                <a:off x="2840" y="1503"/>
                <a:ext cx="381" cy="2379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Arc 126"/>
              <p:cNvSpPr>
                <a:spLocks/>
              </p:cNvSpPr>
              <p:nvPr/>
            </p:nvSpPr>
            <p:spPr bwMode="hidden">
              <a:xfrm>
                <a:off x="2940" y="1492"/>
                <a:ext cx="1004" cy="2379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127"/>
              <p:cNvSpPr>
                <a:spLocks/>
              </p:cNvSpPr>
              <p:nvPr/>
            </p:nvSpPr>
            <p:spPr bwMode="hidden">
              <a:xfrm>
                <a:off x="3300" y="2635"/>
                <a:ext cx="485" cy="147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" name="Freeform 128"/>
              <p:cNvSpPr>
                <a:spLocks/>
              </p:cNvSpPr>
              <p:nvPr/>
            </p:nvSpPr>
            <p:spPr bwMode="hidden">
              <a:xfrm rot="19660755" flipV="1">
                <a:off x="2547" y="2149"/>
                <a:ext cx="441" cy="83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" name="Freeform 129"/>
              <p:cNvSpPr>
                <a:spLocks/>
              </p:cNvSpPr>
              <p:nvPr/>
            </p:nvSpPr>
            <p:spPr bwMode="hidden">
              <a:xfrm flipH="1">
                <a:off x="489" y="2503"/>
                <a:ext cx="1085" cy="152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" name="Freeform 130"/>
              <p:cNvSpPr>
                <a:spLocks/>
              </p:cNvSpPr>
              <p:nvPr/>
            </p:nvSpPr>
            <p:spPr bwMode="hidden">
              <a:xfrm flipH="1">
                <a:off x="1000" y="893"/>
                <a:ext cx="696" cy="152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" name="Freeform 131"/>
              <p:cNvSpPr>
                <a:spLocks/>
              </p:cNvSpPr>
              <p:nvPr/>
            </p:nvSpPr>
            <p:spPr bwMode="hidden">
              <a:xfrm>
                <a:off x="4401" y="2279"/>
                <a:ext cx="1007" cy="160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" name="Freeform 132"/>
              <p:cNvSpPr>
                <a:spLocks/>
              </p:cNvSpPr>
              <p:nvPr/>
            </p:nvSpPr>
            <p:spPr bwMode="hidden">
              <a:xfrm>
                <a:off x="3878" y="1470"/>
                <a:ext cx="1518" cy="106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" name="Freeform 133"/>
              <p:cNvSpPr>
                <a:spLocks/>
              </p:cNvSpPr>
              <p:nvPr/>
            </p:nvSpPr>
            <p:spPr bwMode="hidden">
              <a:xfrm>
                <a:off x="3934" y="337"/>
                <a:ext cx="664" cy="143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" name="Freeform 134"/>
              <p:cNvSpPr>
                <a:spLocks/>
              </p:cNvSpPr>
              <p:nvPr/>
            </p:nvSpPr>
            <p:spPr bwMode="hidden">
              <a:xfrm rot="1346631" flipH="1">
                <a:off x="1702" y="1506"/>
                <a:ext cx="440" cy="83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214151" name="Rectangle 135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7213"/>
            <a:ext cx="7772400" cy="1627187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14152" name="Rectangle 13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37" name="Rectangle 137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8" name="Rectangle 13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9" name="Rectangle 13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5D9B7C-AD99-4CF1-82F0-4F0BC00A91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5C4AEE-03F8-49CC-B2F1-7737B9BC8D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E5035E-E4D1-4E8B-9F93-7CC0E52273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714FAE-99D3-46B0-B883-25906CC0B7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A740B7-CF79-48E6-9F29-7864D707B6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340C4E-6E6B-4056-85BC-A6A3C70649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EC4405-6653-4FBC-A60F-733461BAAA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A691BD-09E5-4DB4-AA75-D1B4ABFA09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D8B7AF-2536-4B30-9712-80A86EAFB9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FFED33-E293-43B3-A118-5ADAA7348B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696B22-35C1-40D1-86D6-2CD67DBB54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301625"/>
            <a:ext cx="1943100" cy="57943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301625"/>
            <a:ext cx="5676900" cy="57943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98D254-D778-4802-8E56-E5254835DF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6E8AED-72DC-4328-A717-7C5B316FC8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57" name="Oval 5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8" name="Oval 6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9" name="Oval 7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0" name="Oval 8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" name="Oval 9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2" name="Freeform 10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3" name="Freeform 11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4" name="Freeform 12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5" name="Freeform 13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6" name="Freeform 14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7" name="Oval 15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7" name="Group 16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39" name="Oval 17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0" name="Oval 18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" name="Oval 19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2" name="Oval 20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3" name="Oval 21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" name="Oval 22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" name="Oval 23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" name="Oval 24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7" name="Freeform 25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8" name="Freeform 26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9" name="Freeform 27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0" name="Freeform 28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1" name="Freeform 29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2" name="Freeform 30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3" name="Freeform 31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4" name="Freeform 32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5" name="Freeform 33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6" name="Freeform 34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8" name="Group 35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22" name="Freeform 36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" name="Freeform 37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" name="Freeform 38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" name="Freeform 39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6" name="Freeform 40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7" name="Freeform 41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8" name="Freeform 42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9" name="Freeform 43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" name="Freeform 44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1" name="Freeform 45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" name="Freeform 46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" name="Oval 47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4" name="Oval 48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5" name="Oval 49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6" name="Oval 50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" name="Oval 51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8" name="Oval 52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9" name="Group 53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0" name="Freeform 54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Freeform 55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56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Freeform 57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58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" name="Freeform 59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" name="Freeform 60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17" name="Group 61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8" name="Oval 62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</p:grpSp>
      <p:sp>
        <p:nvSpPr>
          <p:cNvPr id="378946" name="Rectangle 6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78947" name="Rectangle 6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8" name="Rectangle 68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627C45-3AC1-42FF-AF7B-51F9DC1859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CF2789-FBCE-4AFB-92F1-55C23329D5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2054D3-FE9A-4AE9-A97A-3424E21642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70C8AF-F159-4D9A-97A3-A58DF5F4C3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14135B-0640-43EC-B0C3-F887CA402D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7C176F-14C6-494E-A3B4-E2E1838873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163EC3-504A-4194-ABCE-CD5803C96E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4BDB90-A282-4BEE-9024-EC708F28F0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C22D19-C9A4-47C2-8895-2A1632AA2C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875C8F-BC6F-4C2E-951E-2CD81DC671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2D5F9D-40FC-4A39-9891-0F14B0BA42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483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483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393A20-4944-42AC-8F81-8CD4545BC2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483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6174EA-DFDD-4E6E-8DA3-B48EF2446F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F74B0C-975A-4C5D-B1BC-F68F5D1406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A99A08-C0A7-4146-AC93-B738E0EA0C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D10748-897B-4253-AF5E-913162BD6D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6AAA41-BDCB-43BC-85D7-2EBFBB3CB3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95B10C-F0A8-43C5-A73D-7D410ACA90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AE2E73-816E-46AE-8DD5-A98135EC38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F9EB4C-93D2-416A-ABD0-F1ED9989BC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103E74-5D32-4548-8025-3150370461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5D22A0-D8DB-457D-90D6-E2B35E974F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F9BDC1-F7F4-4F02-AE0B-9E1B196554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B3564C-DB5C-4C2B-A4DA-F83BCB8B61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0AE430-7435-43C3-B190-AD512FD675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EAE9EE-BD22-484E-9577-94495F6AAC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9B2CA8-455F-4C1B-A87F-59FFE29781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25C0C5-EB31-46B1-8E6A-739D551941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w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slideLayout" Target="../slideLayouts/slideLayout84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Relationship Id="rId14" Type="http://schemas.openxmlformats.org/officeDocument/2006/relationships/theme" Target="../theme/theme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0" y="0"/>
            <a:ext cx="9159875" cy="6870700"/>
            <a:chOff x="0" y="0"/>
            <a:chExt cx="5770" cy="4328"/>
          </a:xfrm>
        </p:grpSpPr>
        <p:sp>
          <p:nvSpPr>
            <p:cNvPr id="149507" name="Rectangle 3"/>
            <p:cNvSpPr>
              <a:spLocks noChangeArrowheads="1"/>
            </p:cNvSpPr>
            <p:nvPr/>
          </p:nvSpPr>
          <p:spPr bwMode="hidden">
            <a:xfrm>
              <a:off x="0" y="4186"/>
              <a:ext cx="5089" cy="14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>
                <a:latin typeface="Arial" charset="0"/>
              </a:endParaRPr>
            </a:p>
          </p:txBody>
        </p:sp>
        <p:sp>
          <p:nvSpPr>
            <p:cNvPr id="149508" name="Rectangle 4"/>
            <p:cNvSpPr>
              <a:spLocks noChangeArrowheads="1"/>
            </p:cNvSpPr>
            <p:nvPr/>
          </p:nvSpPr>
          <p:spPr bwMode="hidden">
            <a:xfrm>
              <a:off x="0" y="0"/>
              <a:ext cx="5089" cy="12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>
                <a:latin typeface="Arial" charset="0"/>
              </a:endParaRPr>
            </a:p>
          </p:txBody>
        </p:sp>
        <p:sp>
          <p:nvSpPr>
            <p:cNvPr id="149509" name="Rectangle 5"/>
            <p:cNvSpPr>
              <a:spLocks noChangeArrowheads="1"/>
            </p:cNvSpPr>
            <p:nvPr/>
          </p:nvSpPr>
          <p:spPr bwMode="auto">
            <a:xfrm>
              <a:off x="5010" y="0"/>
              <a:ext cx="758" cy="432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84706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84706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>
                <a:latin typeface="Arial" charset="0"/>
              </a:endParaRPr>
            </a:p>
          </p:txBody>
        </p:sp>
        <p:grpSp>
          <p:nvGrpSpPr>
            <p:cNvPr id="3083" name="Group 6"/>
            <p:cNvGrpSpPr>
              <a:grpSpLocks/>
            </p:cNvGrpSpPr>
            <p:nvPr/>
          </p:nvGrpSpPr>
          <p:grpSpPr bwMode="auto">
            <a:xfrm>
              <a:off x="4944" y="1"/>
              <a:ext cx="816" cy="3974"/>
              <a:chOff x="4944" y="1"/>
              <a:chExt cx="816" cy="3974"/>
            </a:xfrm>
          </p:grpSpPr>
          <p:grpSp>
            <p:nvGrpSpPr>
              <p:cNvPr id="3095" name="Group 7"/>
              <p:cNvGrpSpPr>
                <a:grpSpLocks/>
              </p:cNvGrpSpPr>
              <p:nvPr userDrawn="1"/>
            </p:nvGrpSpPr>
            <p:grpSpPr bwMode="auto">
              <a:xfrm>
                <a:off x="5280" y="1"/>
                <a:ext cx="480" cy="1430"/>
                <a:chOff x="5280" y="1"/>
                <a:chExt cx="480" cy="1430"/>
              </a:xfrm>
            </p:grpSpPr>
            <p:grpSp>
              <p:nvGrpSpPr>
                <p:cNvPr id="3116" name="Group 8"/>
                <p:cNvGrpSpPr>
                  <a:grpSpLocks/>
                </p:cNvGrpSpPr>
                <p:nvPr userDrawn="1"/>
              </p:nvGrpSpPr>
              <p:grpSpPr bwMode="auto">
                <a:xfrm rot="-5400000">
                  <a:off x="5484" y="0"/>
                  <a:ext cx="174" cy="176"/>
                  <a:chOff x="1657" y="323"/>
                  <a:chExt cx="1691" cy="2560"/>
                </a:xfrm>
              </p:grpSpPr>
              <p:grpSp>
                <p:nvGrpSpPr>
                  <p:cNvPr id="3125" name="Group 9"/>
                  <p:cNvGrpSpPr>
                    <a:grpSpLocks/>
                  </p:cNvGrpSpPr>
                  <p:nvPr/>
                </p:nvGrpSpPr>
                <p:grpSpPr bwMode="auto">
                  <a:xfrm>
                    <a:off x="1657" y="323"/>
                    <a:ext cx="1691" cy="2560"/>
                    <a:chOff x="1657" y="323"/>
                    <a:chExt cx="1691" cy="2560"/>
                  </a:xfrm>
                </p:grpSpPr>
                <p:sp>
                  <p:nvSpPr>
                    <p:cNvPr id="149514" name="Freeform 10"/>
                    <p:cNvSpPr>
                      <a:spLocks/>
                    </p:cNvSpPr>
                    <p:nvPr/>
                  </p:nvSpPr>
                  <p:spPr bwMode="auto">
                    <a:xfrm>
                      <a:off x="2133" y="323"/>
                      <a:ext cx="1234" cy="2560"/>
                    </a:xfrm>
                    <a:custGeom>
                      <a:avLst/>
                      <a:gdLst/>
                      <a:ahLst/>
                      <a:cxnLst>
                        <a:cxn ang="0">
                          <a:pos x="337" y="283"/>
                        </a:cxn>
                        <a:cxn ang="0">
                          <a:pos x="415" y="115"/>
                        </a:cxn>
                        <a:cxn ang="0">
                          <a:pos x="583" y="7"/>
                        </a:cxn>
                        <a:cxn ang="0">
                          <a:pos x="895" y="61"/>
                        </a:cxn>
                        <a:cxn ang="0">
                          <a:pos x="1051" y="349"/>
                        </a:cxn>
                        <a:cxn ang="0">
                          <a:pos x="979" y="769"/>
                        </a:cxn>
                        <a:cxn ang="0">
                          <a:pos x="943" y="943"/>
                        </a:cxn>
                        <a:cxn ang="0">
                          <a:pos x="1105" y="1075"/>
                        </a:cxn>
                        <a:cxn ang="0">
                          <a:pos x="1231" y="1525"/>
                        </a:cxn>
                        <a:cxn ang="0">
                          <a:pos x="1123" y="1969"/>
                        </a:cxn>
                        <a:cxn ang="0">
                          <a:pos x="907" y="2077"/>
                        </a:cxn>
                        <a:cxn ang="0">
                          <a:pos x="721" y="2059"/>
                        </a:cxn>
                        <a:cxn ang="0">
                          <a:pos x="655" y="2251"/>
                        </a:cxn>
                        <a:cxn ang="0">
                          <a:pos x="529" y="2527"/>
                        </a:cxn>
                        <a:cxn ang="0">
                          <a:pos x="211" y="2509"/>
                        </a:cxn>
                        <a:cxn ang="0">
                          <a:pos x="31" y="2227"/>
                        </a:cxn>
                        <a:cxn ang="0">
                          <a:pos x="25" y="1969"/>
                        </a:cxn>
                        <a:cxn ang="0">
                          <a:pos x="145" y="1651"/>
                        </a:cxn>
                        <a:cxn ang="0">
                          <a:pos x="259" y="1513"/>
                        </a:cxn>
                        <a:cxn ang="0">
                          <a:pos x="217" y="1729"/>
                        </a:cxn>
                        <a:cxn ang="0">
                          <a:pos x="73" y="2023"/>
                        </a:cxn>
                        <a:cxn ang="0">
                          <a:pos x="169" y="2323"/>
                        </a:cxn>
                        <a:cxn ang="0">
                          <a:pos x="439" y="2431"/>
                        </a:cxn>
                        <a:cxn ang="0">
                          <a:pos x="595" y="2227"/>
                        </a:cxn>
                        <a:cxn ang="0">
                          <a:pos x="577" y="1807"/>
                        </a:cxn>
                        <a:cxn ang="0">
                          <a:pos x="493" y="1531"/>
                        </a:cxn>
                        <a:cxn ang="0">
                          <a:pos x="535" y="1459"/>
                        </a:cxn>
                        <a:cxn ang="0">
                          <a:pos x="625" y="1633"/>
                        </a:cxn>
                        <a:cxn ang="0">
                          <a:pos x="721" y="1933"/>
                        </a:cxn>
                        <a:cxn ang="0">
                          <a:pos x="967" y="1963"/>
                        </a:cxn>
                        <a:cxn ang="0">
                          <a:pos x="1135" y="1687"/>
                        </a:cxn>
                        <a:cxn ang="0">
                          <a:pos x="1117" y="1273"/>
                        </a:cxn>
                        <a:cxn ang="0">
                          <a:pos x="883" y="1057"/>
                        </a:cxn>
                        <a:cxn ang="0">
                          <a:pos x="679" y="1129"/>
                        </a:cxn>
                        <a:cxn ang="0">
                          <a:pos x="577" y="1117"/>
                        </a:cxn>
                        <a:cxn ang="0">
                          <a:pos x="619" y="1033"/>
                        </a:cxn>
                        <a:cxn ang="0">
                          <a:pos x="811" y="937"/>
                        </a:cxn>
                        <a:cxn ang="0">
                          <a:pos x="949" y="613"/>
                        </a:cxn>
                        <a:cxn ang="0">
                          <a:pos x="883" y="175"/>
                        </a:cxn>
                        <a:cxn ang="0">
                          <a:pos x="619" y="103"/>
                        </a:cxn>
                        <a:cxn ang="0">
                          <a:pos x="391" y="355"/>
                        </a:cxn>
                        <a:cxn ang="0">
                          <a:pos x="403" y="763"/>
                        </a:cxn>
                        <a:cxn ang="0">
                          <a:pos x="343" y="949"/>
                        </a:cxn>
                        <a:cxn ang="0">
                          <a:pos x="289" y="685"/>
                        </a:cxn>
                        <a:cxn ang="0">
                          <a:pos x="307" y="367"/>
                        </a:cxn>
                      </a:cxnLst>
                      <a:rect l="0" t="0" r="r" b="b"/>
                      <a:pathLst>
                        <a:path w="1231" h="2560">
                          <a:moveTo>
                            <a:pt x="307" y="367"/>
                          </a:moveTo>
                          <a:cubicBezTo>
                            <a:pt x="317" y="336"/>
                            <a:pt x="326" y="303"/>
                            <a:pt x="337" y="283"/>
                          </a:cubicBezTo>
                          <a:cubicBezTo>
                            <a:pt x="348" y="263"/>
                            <a:pt x="360" y="275"/>
                            <a:pt x="373" y="247"/>
                          </a:cubicBezTo>
                          <a:cubicBezTo>
                            <a:pt x="386" y="219"/>
                            <a:pt x="400" y="147"/>
                            <a:pt x="415" y="115"/>
                          </a:cubicBezTo>
                          <a:cubicBezTo>
                            <a:pt x="430" y="83"/>
                            <a:pt x="435" y="73"/>
                            <a:pt x="463" y="55"/>
                          </a:cubicBezTo>
                          <a:cubicBezTo>
                            <a:pt x="491" y="37"/>
                            <a:pt x="536" y="14"/>
                            <a:pt x="583" y="7"/>
                          </a:cubicBezTo>
                          <a:cubicBezTo>
                            <a:pt x="630" y="0"/>
                            <a:pt x="693" y="4"/>
                            <a:pt x="745" y="13"/>
                          </a:cubicBezTo>
                          <a:cubicBezTo>
                            <a:pt x="797" y="22"/>
                            <a:pt x="852" y="34"/>
                            <a:pt x="895" y="61"/>
                          </a:cubicBezTo>
                          <a:cubicBezTo>
                            <a:pt x="938" y="88"/>
                            <a:pt x="977" y="127"/>
                            <a:pt x="1003" y="175"/>
                          </a:cubicBezTo>
                          <a:cubicBezTo>
                            <a:pt x="1029" y="223"/>
                            <a:pt x="1044" y="287"/>
                            <a:pt x="1051" y="349"/>
                          </a:cubicBezTo>
                          <a:cubicBezTo>
                            <a:pt x="1058" y="411"/>
                            <a:pt x="1057" y="477"/>
                            <a:pt x="1045" y="547"/>
                          </a:cubicBezTo>
                          <a:cubicBezTo>
                            <a:pt x="1033" y="617"/>
                            <a:pt x="995" y="712"/>
                            <a:pt x="979" y="769"/>
                          </a:cubicBezTo>
                          <a:cubicBezTo>
                            <a:pt x="963" y="826"/>
                            <a:pt x="955" y="860"/>
                            <a:pt x="949" y="889"/>
                          </a:cubicBezTo>
                          <a:cubicBezTo>
                            <a:pt x="943" y="918"/>
                            <a:pt x="936" y="925"/>
                            <a:pt x="943" y="943"/>
                          </a:cubicBezTo>
                          <a:cubicBezTo>
                            <a:pt x="950" y="961"/>
                            <a:pt x="964" y="975"/>
                            <a:pt x="991" y="997"/>
                          </a:cubicBezTo>
                          <a:cubicBezTo>
                            <a:pt x="1018" y="1019"/>
                            <a:pt x="1069" y="1033"/>
                            <a:pt x="1105" y="1075"/>
                          </a:cubicBezTo>
                          <a:cubicBezTo>
                            <a:pt x="1141" y="1117"/>
                            <a:pt x="1186" y="1174"/>
                            <a:pt x="1207" y="1249"/>
                          </a:cubicBezTo>
                          <a:cubicBezTo>
                            <a:pt x="1228" y="1324"/>
                            <a:pt x="1231" y="1441"/>
                            <a:pt x="1231" y="1525"/>
                          </a:cubicBezTo>
                          <a:cubicBezTo>
                            <a:pt x="1231" y="1609"/>
                            <a:pt x="1225" y="1679"/>
                            <a:pt x="1207" y="1753"/>
                          </a:cubicBezTo>
                          <a:cubicBezTo>
                            <a:pt x="1189" y="1827"/>
                            <a:pt x="1153" y="1917"/>
                            <a:pt x="1123" y="1969"/>
                          </a:cubicBezTo>
                          <a:cubicBezTo>
                            <a:pt x="1093" y="2021"/>
                            <a:pt x="1063" y="2047"/>
                            <a:pt x="1027" y="2065"/>
                          </a:cubicBezTo>
                          <a:cubicBezTo>
                            <a:pt x="991" y="2083"/>
                            <a:pt x="951" y="2079"/>
                            <a:pt x="907" y="2077"/>
                          </a:cubicBezTo>
                          <a:cubicBezTo>
                            <a:pt x="863" y="2075"/>
                            <a:pt x="794" y="2056"/>
                            <a:pt x="763" y="2053"/>
                          </a:cubicBezTo>
                          <a:cubicBezTo>
                            <a:pt x="732" y="2050"/>
                            <a:pt x="733" y="2050"/>
                            <a:pt x="721" y="2059"/>
                          </a:cubicBezTo>
                          <a:cubicBezTo>
                            <a:pt x="709" y="2068"/>
                            <a:pt x="702" y="2075"/>
                            <a:pt x="691" y="2107"/>
                          </a:cubicBezTo>
                          <a:cubicBezTo>
                            <a:pt x="680" y="2139"/>
                            <a:pt x="665" y="2205"/>
                            <a:pt x="655" y="2251"/>
                          </a:cubicBezTo>
                          <a:cubicBezTo>
                            <a:pt x="645" y="2297"/>
                            <a:pt x="652" y="2337"/>
                            <a:pt x="631" y="2383"/>
                          </a:cubicBezTo>
                          <a:cubicBezTo>
                            <a:pt x="610" y="2429"/>
                            <a:pt x="574" y="2498"/>
                            <a:pt x="529" y="2527"/>
                          </a:cubicBezTo>
                          <a:cubicBezTo>
                            <a:pt x="484" y="2556"/>
                            <a:pt x="414" y="2560"/>
                            <a:pt x="361" y="2557"/>
                          </a:cubicBezTo>
                          <a:cubicBezTo>
                            <a:pt x="308" y="2554"/>
                            <a:pt x="256" y="2537"/>
                            <a:pt x="211" y="2509"/>
                          </a:cubicBezTo>
                          <a:cubicBezTo>
                            <a:pt x="166" y="2481"/>
                            <a:pt x="121" y="2436"/>
                            <a:pt x="91" y="2389"/>
                          </a:cubicBezTo>
                          <a:cubicBezTo>
                            <a:pt x="61" y="2342"/>
                            <a:pt x="46" y="2275"/>
                            <a:pt x="31" y="2227"/>
                          </a:cubicBezTo>
                          <a:cubicBezTo>
                            <a:pt x="16" y="2179"/>
                            <a:pt x="2" y="2144"/>
                            <a:pt x="1" y="2101"/>
                          </a:cubicBezTo>
                          <a:cubicBezTo>
                            <a:pt x="0" y="2058"/>
                            <a:pt x="13" y="2018"/>
                            <a:pt x="25" y="1969"/>
                          </a:cubicBezTo>
                          <a:cubicBezTo>
                            <a:pt x="37" y="1920"/>
                            <a:pt x="53" y="1860"/>
                            <a:pt x="73" y="1807"/>
                          </a:cubicBezTo>
                          <a:cubicBezTo>
                            <a:pt x="93" y="1754"/>
                            <a:pt x="122" y="1698"/>
                            <a:pt x="145" y="1651"/>
                          </a:cubicBezTo>
                          <a:cubicBezTo>
                            <a:pt x="168" y="1604"/>
                            <a:pt x="192" y="1548"/>
                            <a:pt x="211" y="1525"/>
                          </a:cubicBezTo>
                          <a:cubicBezTo>
                            <a:pt x="230" y="1502"/>
                            <a:pt x="249" y="1502"/>
                            <a:pt x="259" y="1513"/>
                          </a:cubicBezTo>
                          <a:cubicBezTo>
                            <a:pt x="269" y="1524"/>
                            <a:pt x="278" y="1555"/>
                            <a:pt x="271" y="1591"/>
                          </a:cubicBezTo>
                          <a:cubicBezTo>
                            <a:pt x="264" y="1627"/>
                            <a:pt x="242" y="1682"/>
                            <a:pt x="217" y="1729"/>
                          </a:cubicBezTo>
                          <a:cubicBezTo>
                            <a:pt x="192" y="1776"/>
                            <a:pt x="145" y="1824"/>
                            <a:pt x="121" y="1873"/>
                          </a:cubicBezTo>
                          <a:cubicBezTo>
                            <a:pt x="97" y="1922"/>
                            <a:pt x="76" y="1970"/>
                            <a:pt x="73" y="2023"/>
                          </a:cubicBezTo>
                          <a:cubicBezTo>
                            <a:pt x="70" y="2076"/>
                            <a:pt x="87" y="2141"/>
                            <a:pt x="103" y="2191"/>
                          </a:cubicBezTo>
                          <a:cubicBezTo>
                            <a:pt x="119" y="2241"/>
                            <a:pt x="140" y="2285"/>
                            <a:pt x="169" y="2323"/>
                          </a:cubicBezTo>
                          <a:cubicBezTo>
                            <a:pt x="198" y="2361"/>
                            <a:pt x="232" y="2401"/>
                            <a:pt x="277" y="2419"/>
                          </a:cubicBezTo>
                          <a:cubicBezTo>
                            <a:pt x="322" y="2437"/>
                            <a:pt x="395" y="2440"/>
                            <a:pt x="439" y="2431"/>
                          </a:cubicBezTo>
                          <a:cubicBezTo>
                            <a:pt x="483" y="2422"/>
                            <a:pt x="515" y="2399"/>
                            <a:pt x="541" y="2365"/>
                          </a:cubicBezTo>
                          <a:cubicBezTo>
                            <a:pt x="567" y="2331"/>
                            <a:pt x="583" y="2280"/>
                            <a:pt x="595" y="2227"/>
                          </a:cubicBezTo>
                          <a:cubicBezTo>
                            <a:pt x="607" y="2174"/>
                            <a:pt x="616" y="2117"/>
                            <a:pt x="613" y="2047"/>
                          </a:cubicBezTo>
                          <a:cubicBezTo>
                            <a:pt x="610" y="1977"/>
                            <a:pt x="589" y="1871"/>
                            <a:pt x="577" y="1807"/>
                          </a:cubicBezTo>
                          <a:cubicBezTo>
                            <a:pt x="565" y="1743"/>
                            <a:pt x="555" y="1709"/>
                            <a:pt x="541" y="1663"/>
                          </a:cubicBezTo>
                          <a:cubicBezTo>
                            <a:pt x="527" y="1617"/>
                            <a:pt x="502" y="1561"/>
                            <a:pt x="493" y="1531"/>
                          </a:cubicBezTo>
                          <a:cubicBezTo>
                            <a:pt x="484" y="1501"/>
                            <a:pt x="480" y="1495"/>
                            <a:pt x="487" y="1483"/>
                          </a:cubicBezTo>
                          <a:cubicBezTo>
                            <a:pt x="494" y="1471"/>
                            <a:pt x="519" y="1455"/>
                            <a:pt x="535" y="1459"/>
                          </a:cubicBezTo>
                          <a:cubicBezTo>
                            <a:pt x="551" y="1463"/>
                            <a:pt x="568" y="1478"/>
                            <a:pt x="583" y="1507"/>
                          </a:cubicBezTo>
                          <a:cubicBezTo>
                            <a:pt x="598" y="1536"/>
                            <a:pt x="610" y="1583"/>
                            <a:pt x="625" y="1633"/>
                          </a:cubicBezTo>
                          <a:cubicBezTo>
                            <a:pt x="640" y="1683"/>
                            <a:pt x="657" y="1757"/>
                            <a:pt x="673" y="1807"/>
                          </a:cubicBezTo>
                          <a:cubicBezTo>
                            <a:pt x="689" y="1857"/>
                            <a:pt x="697" y="1905"/>
                            <a:pt x="721" y="1933"/>
                          </a:cubicBezTo>
                          <a:cubicBezTo>
                            <a:pt x="745" y="1961"/>
                            <a:pt x="776" y="1970"/>
                            <a:pt x="817" y="1975"/>
                          </a:cubicBezTo>
                          <a:cubicBezTo>
                            <a:pt x="858" y="1980"/>
                            <a:pt x="926" y="1980"/>
                            <a:pt x="967" y="1963"/>
                          </a:cubicBezTo>
                          <a:cubicBezTo>
                            <a:pt x="1008" y="1946"/>
                            <a:pt x="1035" y="1919"/>
                            <a:pt x="1063" y="1873"/>
                          </a:cubicBezTo>
                          <a:cubicBezTo>
                            <a:pt x="1091" y="1827"/>
                            <a:pt x="1122" y="1761"/>
                            <a:pt x="1135" y="1687"/>
                          </a:cubicBezTo>
                          <a:cubicBezTo>
                            <a:pt x="1148" y="1613"/>
                            <a:pt x="1144" y="1498"/>
                            <a:pt x="1141" y="1429"/>
                          </a:cubicBezTo>
                          <a:cubicBezTo>
                            <a:pt x="1138" y="1360"/>
                            <a:pt x="1140" y="1325"/>
                            <a:pt x="1117" y="1273"/>
                          </a:cubicBezTo>
                          <a:cubicBezTo>
                            <a:pt x="1094" y="1221"/>
                            <a:pt x="1042" y="1153"/>
                            <a:pt x="1003" y="1117"/>
                          </a:cubicBezTo>
                          <a:cubicBezTo>
                            <a:pt x="964" y="1081"/>
                            <a:pt x="919" y="1064"/>
                            <a:pt x="883" y="1057"/>
                          </a:cubicBezTo>
                          <a:cubicBezTo>
                            <a:pt x="847" y="1050"/>
                            <a:pt x="821" y="1063"/>
                            <a:pt x="787" y="1075"/>
                          </a:cubicBezTo>
                          <a:cubicBezTo>
                            <a:pt x="753" y="1087"/>
                            <a:pt x="706" y="1117"/>
                            <a:pt x="679" y="1129"/>
                          </a:cubicBezTo>
                          <a:cubicBezTo>
                            <a:pt x="652" y="1141"/>
                            <a:pt x="642" y="1149"/>
                            <a:pt x="625" y="1147"/>
                          </a:cubicBezTo>
                          <a:cubicBezTo>
                            <a:pt x="608" y="1145"/>
                            <a:pt x="584" y="1130"/>
                            <a:pt x="577" y="1117"/>
                          </a:cubicBezTo>
                          <a:cubicBezTo>
                            <a:pt x="570" y="1104"/>
                            <a:pt x="576" y="1083"/>
                            <a:pt x="583" y="1069"/>
                          </a:cubicBezTo>
                          <a:cubicBezTo>
                            <a:pt x="590" y="1055"/>
                            <a:pt x="599" y="1043"/>
                            <a:pt x="619" y="1033"/>
                          </a:cubicBezTo>
                          <a:cubicBezTo>
                            <a:pt x="639" y="1023"/>
                            <a:pt x="671" y="1025"/>
                            <a:pt x="703" y="1009"/>
                          </a:cubicBezTo>
                          <a:cubicBezTo>
                            <a:pt x="735" y="993"/>
                            <a:pt x="780" y="965"/>
                            <a:pt x="811" y="937"/>
                          </a:cubicBezTo>
                          <a:cubicBezTo>
                            <a:pt x="842" y="909"/>
                            <a:pt x="866" y="895"/>
                            <a:pt x="889" y="841"/>
                          </a:cubicBezTo>
                          <a:cubicBezTo>
                            <a:pt x="912" y="787"/>
                            <a:pt x="939" y="696"/>
                            <a:pt x="949" y="613"/>
                          </a:cubicBezTo>
                          <a:cubicBezTo>
                            <a:pt x="959" y="530"/>
                            <a:pt x="960" y="416"/>
                            <a:pt x="949" y="343"/>
                          </a:cubicBezTo>
                          <a:cubicBezTo>
                            <a:pt x="938" y="270"/>
                            <a:pt x="914" y="215"/>
                            <a:pt x="883" y="175"/>
                          </a:cubicBezTo>
                          <a:cubicBezTo>
                            <a:pt x="852" y="135"/>
                            <a:pt x="807" y="115"/>
                            <a:pt x="763" y="103"/>
                          </a:cubicBezTo>
                          <a:cubicBezTo>
                            <a:pt x="719" y="91"/>
                            <a:pt x="665" y="90"/>
                            <a:pt x="619" y="103"/>
                          </a:cubicBezTo>
                          <a:cubicBezTo>
                            <a:pt x="573" y="116"/>
                            <a:pt x="525" y="139"/>
                            <a:pt x="487" y="181"/>
                          </a:cubicBezTo>
                          <a:cubicBezTo>
                            <a:pt x="449" y="223"/>
                            <a:pt x="412" y="301"/>
                            <a:pt x="391" y="355"/>
                          </a:cubicBezTo>
                          <a:cubicBezTo>
                            <a:pt x="370" y="409"/>
                            <a:pt x="359" y="437"/>
                            <a:pt x="361" y="505"/>
                          </a:cubicBezTo>
                          <a:cubicBezTo>
                            <a:pt x="363" y="573"/>
                            <a:pt x="399" y="691"/>
                            <a:pt x="403" y="763"/>
                          </a:cubicBezTo>
                          <a:cubicBezTo>
                            <a:pt x="407" y="835"/>
                            <a:pt x="395" y="906"/>
                            <a:pt x="385" y="937"/>
                          </a:cubicBezTo>
                          <a:cubicBezTo>
                            <a:pt x="375" y="968"/>
                            <a:pt x="356" y="957"/>
                            <a:pt x="343" y="949"/>
                          </a:cubicBezTo>
                          <a:cubicBezTo>
                            <a:pt x="330" y="941"/>
                            <a:pt x="316" y="933"/>
                            <a:pt x="307" y="889"/>
                          </a:cubicBezTo>
                          <a:cubicBezTo>
                            <a:pt x="298" y="845"/>
                            <a:pt x="294" y="755"/>
                            <a:pt x="289" y="685"/>
                          </a:cubicBezTo>
                          <a:cubicBezTo>
                            <a:pt x="284" y="615"/>
                            <a:pt x="273" y="523"/>
                            <a:pt x="277" y="469"/>
                          </a:cubicBezTo>
                          <a:cubicBezTo>
                            <a:pt x="281" y="415"/>
                            <a:pt x="297" y="398"/>
                            <a:pt x="307" y="367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49515" name="Freeform 11"/>
                    <p:cNvSpPr>
                      <a:spLocks/>
                    </p:cNvSpPr>
                    <p:nvPr/>
                  </p:nvSpPr>
                  <p:spPr bwMode="auto">
                    <a:xfrm>
                      <a:off x="1676" y="381"/>
                      <a:ext cx="865" cy="2065"/>
                    </a:xfrm>
                    <a:custGeom>
                      <a:avLst/>
                      <a:gdLst/>
                      <a:ahLst/>
                      <a:cxnLst>
                        <a:cxn ang="0">
                          <a:pos x="785" y="530"/>
                        </a:cxn>
                        <a:cxn ang="0">
                          <a:pos x="797" y="350"/>
                        </a:cxn>
                        <a:cxn ang="0">
                          <a:pos x="863" y="206"/>
                        </a:cxn>
                        <a:cxn ang="0">
                          <a:pos x="809" y="218"/>
                        </a:cxn>
                        <a:cxn ang="0">
                          <a:pos x="749" y="218"/>
                        </a:cxn>
                        <a:cxn ang="0">
                          <a:pos x="683" y="116"/>
                        </a:cxn>
                        <a:cxn ang="0">
                          <a:pos x="611" y="32"/>
                        </a:cxn>
                        <a:cxn ang="0">
                          <a:pos x="509" y="2"/>
                        </a:cxn>
                        <a:cxn ang="0">
                          <a:pos x="407" y="20"/>
                        </a:cxn>
                        <a:cxn ang="0">
                          <a:pos x="281" y="74"/>
                        </a:cxn>
                        <a:cxn ang="0">
                          <a:pos x="173" y="206"/>
                        </a:cxn>
                        <a:cxn ang="0">
                          <a:pos x="119" y="404"/>
                        </a:cxn>
                        <a:cxn ang="0">
                          <a:pos x="131" y="590"/>
                        </a:cxn>
                        <a:cxn ang="0">
                          <a:pos x="173" y="782"/>
                        </a:cxn>
                        <a:cxn ang="0">
                          <a:pos x="197" y="884"/>
                        </a:cxn>
                        <a:cxn ang="0">
                          <a:pos x="167" y="986"/>
                        </a:cxn>
                        <a:cxn ang="0">
                          <a:pos x="65" y="1124"/>
                        </a:cxn>
                        <a:cxn ang="0">
                          <a:pos x="17" y="1298"/>
                        </a:cxn>
                        <a:cxn ang="0">
                          <a:pos x="5" y="1550"/>
                        </a:cxn>
                        <a:cxn ang="0">
                          <a:pos x="47" y="1748"/>
                        </a:cxn>
                        <a:cxn ang="0">
                          <a:pos x="131" y="1898"/>
                        </a:cxn>
                        <a:cxn ang="0">
                          <a:pos x="299" y="1988"/>
                        </a:cxn>
                        <a:cxn ang="0">
                          <a:pos x="425" y="1982"/>
                        </a:cxn>
                        <a:cxn ang="0">
                          <a:pos x="467" y="1994"/>
                        </a:cxn>
                        <a:cxn ang="0">
                          <a:pos x="497" y="2066"/>
                        </a:cxn>
                        <a:cxn ang="0">
                          <a:pos x="497" y="1964"/>
                        </a:cxn>
                        <a:cxn ang="0">
                          <a:pos x="557" y="1778"/>
                        </a:cxn>
                        <a:cxn ang="0">
                          <a:pos x="617" y="1658"/>
                        </a:cxn>
                        <a:cxn ang="0">
                          <a:pos x="581" y="1700"/>
                        </a:cxn>
                        <a:cxn ang="0">
                          <a:pos x="515" y="1820"/>
                        </a:cxn>
                        <a:cxn ang="0">
                          <a:pos x="407" y="1904"/>
                        </a:cxn>
                        <a:cxn ang="0">
                          <a:pos x="269" y="1898"/>
                        </a:cxn>
                        <a:cxn ang="0">
                          <a:pos x="179" y="1814"/>
                        </a:cxn>
                        <a:cxn ang="0">
                          <a:pos x="113" y="1640"/>
                        </a:cxn>
                        <a:cxn ang="0">
                          <a:pos x="107" y="1394"/>
                        </a:cxn>
                        <a:cxn ang="0">
                          <a:pos x="137" y="1190"/>
                        </a:cxn>
                        <a:cxn ang="0">
                          <a:pos x="203" y="1070"/>
                        </a:cxn>
                        <a:cxn ang="0">
                          <a:pos x="323" y="1022"/>
                        </a:cxn>
                        <a:cxn ang="0">
                          <a:pos x="509" y="1076"/>
                        </a:cxn>
                        <a:cxn ang="0">
                          <a:pos x="611" y="1124"/>
                        </a:cxn>
                        <a:cxn ang="0">
                          <a:pos x="665" y="1100"/>
                        </a:cxn>
                        <a:cxn ang="0">
                          <a:pos x="659" y="1046"/>
                        </a:cxn>
                        <a:cxn ang="0">
                          <a:pos x="611" y="1004"/>
                        </a:cxn>
                        <a:cxn ang="0">
                          <a:pos x="497" y="980"/>
                        </a:cxn>
                        <a:cxn ang="0">
                          <a:pos x="323" y="896"/>
                        </a:cxn>
                        <a:cxn ang="0">
                          <a:pos x="233" y="680"/>
                        </a:cxn>
                        <a:cxn ang="0">
                          <a:pos x="209" y="416"/>
                        </a:cxn>
                        <a:cxn ang="0">
                          <a:pos x="317" y="170"/>
                        </a:cxn>
                        <a:cxn ang="0">
                          <a:pos x="485" y="110"/>
                        </a:cxn>
                        <a:cxn ang="0">
                          <a:pos x="617" y="164"/>
                        </a:cxn>
                        <a:cxn ang="0">
                          <a:pos x="707" y="290"/>
                        </a:cxn>
                        <a:cxn ang="0">
                          <a:pos x="737" y="428"/>
                        </a:cxn>
                        <a:cxn ang="0">
                          <a:pos x="773" y="602"/>
                        </a:cxn>
                        <a:cxn ang="0">
                          <a:pos x="809" y="584"/>
                        </a:cxn>
                        <a:cxn ang="0">
                          <a:pos x="785" y="530"/>
                        </a:cxn>
                      </a:cxnLst>
                      <a:rect l="0" t="0" r="r" b="b"/>
                      <a:pathLst>
                        <a:path w="865" h="2071">
                          <a:moveTo>
                            <a:pt x="785" y="530"/>
                          </a:moveTo>
                          <a:cubicBezTo>
                            <a:pt x="783" y="491"/>
                            <a:pt x="784" y="404"/>
                            <a:pt x="797" y="350"/>
                          </a:cubicBezTo>
                          <a:cubicBezTo>
                            <a:pt x="810" y="296"/>
                            <a:pt x="861" y="228"/>
                            <a:pt x="863" y="206"/>
                          </a:cubicBezTo>
                          <a:cubicBezTo>
                            <a:pt x="865" y="184"/>
                            <a:pt x="828" y="216"/>
                            <a:pt x="809" y="218"/>
                          </a:cubicBezTo>
                          <a:cubicBezTo>
                            <a:pt x="790" y="220"/>
                            <a:pt x="770" y="235"/>
                            <a:pt x="749" y="218"/>
                          </a:cubicBezTo>
                          <a:cubicBezTo>
                            <a:pt x="728" y="201"/>
                            <a:pt x="706" y="147"/>
                            <a:pt x="683" y="116"/>
                          </a:cubicBezTo>
                          <a:cubicBezTo>
                            <a:pt x="660" y="85"/>
                            <a:pt x="640" y="51"/>
                            <a:pt x="611" y="32"/>
                          </a:cubicBezTo>
                          <a:cubicBezTo>
                            <a:pt x="582" y="13"/>
                            <a:pt x="543" y="4"/>
                            <a:pt x="509" y="2"/>
                          </a:cubicBezTo>
                          <a:cubicBezTo>
                            <a:pt x="475" y="0"/>
                            <a:pt x="445" y="8"/>
                            <a:pt x="407" y="20"/>
                          </a:cubicBezTo>
                          <a:cubicBezTo>
                            <a:pt x="369" y="32"/>
                            <a:pt x="320" y="43"/>
                            <a:pt x="281" y="74"/>
                          </a:cubicBezTo>
                          <a:cubicBezTo>
                            <a:pt x="242" y="105"/>
                            <a:pt x="200" y="151"/>
                            <a:pt x="173" y="206"/>
                          </a:cubicBezTo>
                          <a:cubicBezTo>
                            <a:pt x="146" y="261"/>
                            <a:pt x="126" y="340"/>
                            <a:pt x="119" y="404"/>
                          </a:cubicBezTo>
                          <a:cubicBezTo>
                            <a:pt x="112" y="468"/>
                            <a:pt x="122" y="527"/>
                            <a:pt x="131" y="590"/>
                          </a:cubicBezTo>
                          <a:cubicBezTo>
                            <a:pt x="140" y="653"/>
                            <a:pt x="162" y="733"/>
                            <a:pt x="173" y="782"/>
                          </a:cubicBezTo>
                          <a:cubicBezTo>
                            <a:pt x="184" y="831"/>
                            <a:pt x="198" y="850"/>
                            <a:pt x="197" y="884"/>
                          </a:cubicBezTo>
                          <a:cubicBezTo>
                            <a:pt x="196" y="918"/>
                            <a:pt x="189" y="946"/>
                            <a:pt x="167" y="986"/>
                          </a:cubicBezTo>
                          <a:cubicBezTo>
                            <a:pt x="145" y="1026"/>
                            <a:pt x="90" y="1072"/>
                            <a:pt x="65" y="1124"/>
                          </a:cubicBezTo>
                          <a:cubicBezTo>
                            <a:pt x="40" y="1176"/>
                            <a:pt x="27" y="1227"/>
                            <a:pt x="17" y="1298"/>
                          </a:cubicBezTo>
                          <a:cubicBezTo>
                            <a:pt x="7" y="1369"/>
                            <a:pt x="0" y="1475"/>
                            <a:pt x="5" y="1550"/>
                          </a:cubicBezTo>
                          <a:cubicBezTo>
                            <a:pt x="10" y="1625"/>
                            <a:pt x="26" y="1690"/>
                            <a:pt x="47" y="1748"/>
                          </a:cubicBezTo>
                          <a:cubicBezTo>
                            <a:pt x="68" y="1806"/>
                            <a:pt x="89" y="1858"/>
                            <a:pt x="131" y="1898"/>
                          </a:cubicBezTo>
                          <a:cubicBezTo>
                            <a:pt x="173" y="1938"/>
                            <a:pt x="250" y="1974"/>
                            <a:pt x="299" y="1988"/>
                          </a:cubicBezTo>
                          <a:cubicBezTo>
                            <a:pt x="348" y="2002"/>
                            <a:pt x="397" y="1981"/>
                            <a:pt x="425" y="1982"/>
                          </a:cubicBezTo>
                          <a:cubicBezTo>
                            <a:pt x="453" y="1983"/>
                            <a:pt x="455" y="1980"/>
                            <a:pt x="467" y="1994"/>
                          </a:cubicBezTo>
                          <a:cubicBezTo>
                            <a:pt x="479" y="2008"/>
                            <a:pt x="492" y="2071"/>
                            <a:pt x="497" y="2066"/>
                          </a:cubicBezTo>
                          <a:cubicBezTo>
                            <a:pt x="502" y="2061"/>
                            <a:pt x="487" y="2012"/>
                            <a:pt x="497" y="1964"/>
                          </a:cubicBezTo>
                          <a:cubicBezTo>
                            <a:pt x="507" y="1916"/>
                            <a:pt x="537" y="1829"/>
                            <a:pt x="557" y="1778"/>
                          </a:cubicBezTo>
                          <a:cubicBezTo>
                            <a:pt x="577" y="1727"/>
                            <a:pt x="613" y="1671"/>
                            <a:pt x="617" y="1658"/>
                          </a:cubicBezTo>
                          <a:cubicBezTo>
                            <a:pt x="621" y="1645"/>
                            <a:pt x="598" y="1673"/>
                            <a:pt x="581" y="1700"/>
                          </a:cubicBezTo>
                          <a:cubicBezTo>
                            <a:pt x="564" y="1727"/>
                            <a:pt x="544" y="1786"/>
                            <a:pt x="515" y="1820"/>
                          </a:cubicBezTo>
                          <a:cubicBezTo>
                            <a:pt x="486" y="1854"/>
                            <a:pt x="448" y="1891"/>
                            <a:pt x="407" y="1904"/>
                          </a:cubicBezTo>
                          <a:cubicBezTo>
                            <a:pt x="366" y="1917"/>
                            <a:pt x="307" y="1913"/>
                            <a:pt x="269" y="1898"/>
                          </a:cubicBezTo>
                          <a:cubicBezTo>
                            <a:pt x="231" y="1883"/>
                            <a:pt x="205" y="1857"/>
                            <a:pt x="179" y="1814"/>
                          </a:cubicBezTo>
                          <a:cubicBezTo>
                            <a:pt x="153" y="1771"/>
                            <a:pt x="125" y="1710"/>
                            <a:pt x="113" y="1640"/>
                          </a:cubicBezTo>
                          <a:cubicBezTo>
                            <a:pt x="101" y="1570"/>
                            <a:pt x="103" y="1469"/>
                            <a:pt x="107" y="1394"/>
                          </a:cubicBezTo>
                          <a:cubicBezTo>
                            <a:pt x="111" y="1319"/>
                            <a:pt x="121" y="1244"/>
                            <a:pt x="137" y="1190"/>
                          </a:cubicBezTo>
                          <a:cubicBezTo>
                            <a:pt x="153" y="1136"/>
                            <a:pt x="172" y="1098"/>
                            <a:pt x="203" y="1070"/>
                          </a:cubicBezTo>
                          <a:cubicBezTo>
                            <a:pt x="234" y="1042"/>
                            <a:pt x="272" y="1021"/>
                            <a:pt x="323" y="1022"/>
                          </a:cubicBezTo>
                          <a:cubicBezTo>
                            <a:pt x="374" y="1023"/>
                            <a:pt x="461" y="1059"/>
                            <a:pt x="509" y="1076"/>
                          </a:cubicBezTo>
                          <a:cubicBezTo>
                            <a:pt x="557" y="1093"/>
                            <a:pt x="585" y="1120"/>
                            <a:pt x="611" y="1124"/>
                          </a:cubicBezTo>
                          <a:cubicBezTo>
                            <a:pt x="637" y="1128"/>
                            <a:pt x="657" y="1113"/>
                            <a:pt x="665" y="1100"/>
                          </a:cubicBezTo>
                          <a:cubicBezTo>
                            <a:pt x="673" y="1087"/>
                            <a:pt x="668" y="1062"/>
                            <a:pt x="659" y="1046"/>
                          </a:cubicBezTo>
                          <a:cubicBezTo>
                            <a:pt x="650" y="1030"/>
                            <a:pt x="638" y="1015"/>
                            <a:pt x="611" y="1004"/>
                          </a:cubicBezTo>
                          <a:cubicBezTo>
                            <a:pt x="584" y="993"/>
                            <a:pt x="545" y="998"/>
                            <a:pt x="497" y="980"/>
                          </a:cubicBezTo>
                          <a:cubicBezTo>
                            <a:pt x="449" y="962"/>
                            <a:pt x="367" y="946"/>
                            <a:pt x="323" y="896"/>
                          </a:cubicBezTo>
                          <a:cubicBezTo>
                            <a:pt x="279" y="846"/>
                            <a:pt x="252" y="760"/>
                            <a:pt x="233" y="680"/>
                          </a:cubicBezTo>
                          <a:cubicBezTo>
                            <a:pt x="214" y="600"/>
                            <a:pt x="195" y="501"/>
                            <a:pt x="209" y="416"/>
                          </a:cubicBezTo>
                          <a:cubicBezTo>
                            <a:pt x="223" y="331"/>
                            <a:pt x="271" y="221"/>
                            <a:pt x="317" y="170"/>
                          </a:cubicBezTo>
                          <a:cubicBezTo>
                            <a:pt x="363" y="119"/>
                            <a:pt x="435" y="111"/>
                            <a:pt x="485" y="110"/>
                          </a:cubicBezTo>
                          <a:cubicBezTo>
                            <a:pt x="535" y="109"/>
                            <a:pt x="580" y="134"/>
                            <a:pt x="617" y="164"/>
                          </a:cubicBezTo>
                          <a:cubicBezTo>
                            <a:pt x="654" y="194"/>
                            <a:pt x="687" y="246"/>
                            <a:pt x="707" y="290"/>
                          </a:cubicBezTo>
                          <a:cubicBezTo>
                            <a:pt x="727" y="334"/>
                            <a:pt x="726" y="376"/>
                            <a:pt x="737" y="428"/>
                          </a:cubicBezTo>
                          <a:cubicBezTo>
                            <a:pt x="748" y="480"/>
                            <a:pt x="761" y="576"/>
                            <a:pt x="773" y="602"/>
                          </a:cubicBezTo>
                          <a:cubicBezTo>
                            <a:pt x="785" y="628"/>
                            <a:pt x="807" y="597"/>
                            <a:pt x="809" y="584"/>
                          </a:cubicBezTo>
                          <a:cubicBezTo>
                            <a:pt x="811" y="571"/>
                            <a:pt x="787" y="569"/>
                            <a:pt x="785" y="530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sp>
                <p:nvSpPr>
                  <p:cNvPr id="149516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2396" y="1428"/>
                    <a:ext cx="175" cy="247"/>
                  </a:xfrm>
                  <a:prstGeom prst="ellipse">
                    <a:avLst/>
                  </a:prstGeom>
                  <a:solidFill>
                    <a:srgbClr val="E7D6B7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49517" name="Freeform 13"/>
                  <p:cNvSpPr>
                    <a:spLocks/>
                  </p:cNvSpPr>
                  <p:nvPr/>
                </p:nvSpPr>
                <p:spPr bwMode="auto">
                  <a:xfrm>
                    <a:off x="2619" y="745"/>
                    <a:ext cx="262" cy="524"/>
                  </a:xfrm>
                  <a:custGeom>
                    <a:avLst/>
                    <a:gdLst/>
                    <a:ahLst/>
                    <a:cxnLst>
                      <a:cxn ang="0">
                        <a:pos x="3" y="483"/>
                      </a:cxn>
                      <a:cxn ang="0">
                        <a:pos x="27" y="273"/>
                      </a:cxn>
                      <a:cxn ang="0">
                        <a:pos x="111" y="45"/>
                      </a:cxn>
                      <a:cxn ang="0">
                        <a:pos x="183" y="3"/>
                      </a:cxn>
                      <a:cxn ang="0">
                        <a:pos x="237" y="39"/>
                      </a:cxn>
                      <a:cxn ang="0">
                        <a:pos x="261" y="129"/>
                      </a:cxn>
                      <a:cxn ang="0">
                        <a:pos x="207" y="273"/>
                      </a:cxn>
                      <a:cxn ang="0">
                        <a:pos x="105" y="477"/>
                      </a:cxn>
                      <a:cxn ang="0">
                        <a:pos x="45" y="501"/>
                      </a:cxn>
                      <a:cxn ang="0">
                        <a:pos x="3" y="483"/>
                      </a:cxn>
                    </a:cxnLst>
                    <a:rect l="0" t="0" r="r" b="b"/>
                    <a:pathLst>
                      <a:path w="266" h="521">
                        <a:moveTo>
                          <a:pt x="3" y="483"/>
                        </a:moveTo>
                        <a:cubicBezTo>
                          <a:pt x="0" y="445"/>
                          <a:pt x="9" y="346"/>
                          <a:pt x="27" y="273"/>
                        </a:cubicBezTo>
                        <a:cubicBezTo>
                          <a:pt x="45" y="200"/>
                          <a:pt x="85" y="90"/>
                          <a:pt x="111" y="45"/>
                        </a:cubicBezTo>
                        <a:cubicBezTo>
                          <a:pt x="137" y="0"/>
                          <a:pt x="162" y="4"/>
                          <a:pt x="183" y="3"/>
                        </a:cubicBezTo>
                        <a:cubicBezTo>
                          <a:pt x="204" y="2"/>
                          <a:pt x="224" y="18"/>
                          <a:pt x="237" y="39"/>
                        </a:cubicBezTo>
                        <a:cubicBezTo>
                          <a:pt x="250" y="60"/>
                          <a:pt x="266" y="90"/>
                          <a:pt x="261" y="129"/>
                        </a:cubicBezTo>
                        <a:cubicBezTo>
                          <a:pt x="256" y="168"/>
                          <a:pt x="233" y="215"/>
                          <a:pt x="207" y="273"/>
                        </a:cubicBezTo>
                        <a:cubicBezTo>
                          <a:pt x="181" y="331"/>
                          <a:pt x="132" y="439"/>
                          <a:pt x="105" y="477"/>
                        </a:cubicBezTo>
                        <a:cubicBezTo>
                          <a:pt x="78" y="515"/>
                          <a:pt x="61" y="501"/>
                          <a:pt x="45" y="501"/>
                        </a:cubicBezTo>
                        <a:cubicBezTo>
                          <a:pt x="29" y="501"/>
                          <a:pt x="6" y="521"/>
                          <a:pt x="3" y="483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49518" name="Freeform 14"/>
                  <p:cNvSpPr>
                    <a:spLocks/>
                  </p:cNvSpPr>
                  <p:nvPr/>
                </p:nvSpPr>
                <p:spPr bwMode="auto">
                  <a:xfrm>
                    <a:off x="2687" y="1588"/>
                    <a:ext cx="398" cy="349"/>
                  </a:xfrm>
                  <a:custGeom>
                    <a:avLst/>
                    <a:gdLst/>
                    <a:ahLst/>
                    <a:cxnLst>
                      <a:cxn ang="0">
                        <a:pos x="100" y="201"/>
                      </a:cxn>
                      <a:cxn ang="0">
                        <a:pos x="16" y="87"/>
                      </a:cxn>
                      <a:cxn ang="0">
                        <a:pos x="4" y="45"/>
                      </a:cxn>
                      <a:cxn ang="0">
                        <a:pos x="28" y="3"/>
                      </a:cxn>
                      <a:cxn ang="0">
                        <a:pos x="130" y="27"/>
                      </a:cxn>
                      <a:cxn ang="0">
                        <a:pos x="250" y="75"/>
                      </a:cxn>
                      <a:cxn ang="0">
                        <a:pos x="364" y="159"/>
                      </a:cxn>
                      <a:cxn ang="0">
                        <a:pos x="388" y="273"/>
                      </a:cxn>
                      <a:cxn ang="0">
                        <a:pos x="340" y="333"/>
                      </a:cxn>
                      <a:cxn ang="0">
                        <a:pos x="244" y="315"/>
                      </a:cxn>
                      <a:cxn ang="0">
                        <a:pos x="100" y="201"/>
                      </a:cxn>
                    </a:cxnLst>
                    <a:rect l="0" t="0" r="r" b="b"/>
                    <a:pathLst>
                      <a:path w="392" h="340">
                        <a:moveTo>
                          <a:pt x="100" y="201"/>
                        </a:moveTo>
                        <a:cubicBezTo>
                          <a:pt x="62" y="163"/>
                          <a:pt x="32" y="113"/>
                          <a:pt x="16" y="87"/>
                        </a:cubicBezTo>
                        <a:cubicBezTo>
                          <a:pt x="0" y="61"/>
                          <a:pt x="2" y="59"/>
                          <a:pt x="4" y="45"/>
                        </a:cubicBezTo>
                        <a:cubicBezTo>
                          <a:pt x="6" y="31"/>
                          <a:pt x="7" y="6"/>
                          <a:pt x="28" y="3"/>
                        </a:cubicBezTo>
                        <a:cubicBezTo>
                          <a:pt x="49" y="0"/>
                          <a:pt x="93" y="15"/>
                          <a:pt x="130" y="27"/>
                        </a:cubicBezTo>
                        <a:cubicBezTo>
                          <a:pt x="167" y="39"/>
                          <a:pt x="211" y="53"/>
                          <a:pt x="250" y="75"/>
                        </a:cubicBezTo>
                        <a:cubicBezTo>
                          <a:pt x="289" y="97"/>
                          <a:pt x="341" y="126"/>
                          <a:pt x="364" y="159"/>
                        </a:cubicBezTo>
                        <a:cubicBezTo>
                          <a:pt x="387" y="192"/>
                          <a:pt x="392" y="244"/>
                          <a:pt x="388" y="273"/>
                        </a:cubicBezTo>
                        <a:cubicBezTo>
                          <a:pt x="384" y="302"/>
                          <a:pt x="364" y="326"/>
                          <a:pt x="340" y="333"/>
                        </a:cubicBezTo>
                        <a:cubicBezTo>
                          <a:pt x="316" y="340"/>
                          <a:pt x="282" y="336"/>
                          <a:pt x="244" y="315"/>
                        </a:cubicBezTo>
                        <a:cubicBezTo>
                          <a:pt x="206" y="294"/>
                          <a:pt x="138" y="239"/>
                          <a:pt x="100" y="20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49519" name="Freeform 15"/>
                  <p:cNvSpPr>
                    <a:spLocks/>
                  </p:cNvSpPr>
                  <p:nvPr/>
                </p:nvSpPr>
                <p:spPr bwMode="auto">
                  <a:xfrm>
                    <a:off x="2434" y="1923"/>
                    <a:ext cx="146" cy="567"/>
                  </a:xfrm>
                  <a:custGeom>
                    <a:avLst/>
                    <a:gdLst/>
                    <a:ahLst/>
                    <a:cxnLst>
                      <a:cxn ang="0">
                        <a:pos x="18" y="165"/>
                      </a:cxn>
                      <a:cxn ang="0">
                        <a:pos x="42" y="39"/>
                      </a:cxn>
                      <a:cxn ang="0">
                        <a:pos x="66" y="3"/>
                      </a:cxn>
                      <a:cxn ang="0">
                        <a:pos x="108" y="27"/>
                      </a:cxn>
                      <a:cxn ang="0">
                        <a:pos x="138" y="165"/>
                      </a:cxn>
                      <a:cxn ang="0">
                        <a:pos x="144" y="423"/>
                      </a:cxn>
                      <a:cxn ang="0">
                        <a:pos x="96" y="543"/>
                      </a:cxn>
                      <a:cxn ang="0">
                        <a:pos x="24" y="513"/>
                      </a:cxn>
                      <a:cxn ang="0">
                        <a:pos x="0" y="315"/>
                      </a:cxn>
                      <a:cxn ang="0">
                        <a:pos x="18" y="165"/>
                      </a:cxn>
                    </a:cxnLst>
                    <a:rect l="0" t="0" r="r" b="b"/>
                    <a:pathLst>
                      <a:path w="151" h="558">
                        <a:moveTo>
                          <a:pt x="18" y="165"/>
                        </a:moveTo>
                        <a:cubicBezTo>
                          <a:pt x="25" y="119"/>
                          <a:pt x="34" y="66"/>
                          <a:pt x="42" y="39"/>
                        </a:cubicBezTo>
                        <a:cubicBezTo>
                          <a:pt x="50" y="12"/>
                          <a:pt x="55" y="5"/>
                          <a:pt x="66" y="3"/>
                        </a:cubicBezTo>
                        <a:cubicBezTo>
                          <a:pt x="77" y="1"/>
                          <a:pt x="96" y="0"/>
                          <a:pt x="108" y="27"/>
                        </a:cubicBezTo>
                        <a:cubicBezTo>
                          <a:pt x="120" y="54"/>
                          <a:pt x="132" y="99"/>
                          <a:pt x="138" y="165"/>
                        </a:cubicBezTo>
                        <a:cubicBezTo>
                          <a:pt x="144" y="231"/>
                          <a:pt x="151" y="360"/>
                          <a:pt x="144" y="423"/>
                        </a:cubicBezTo>
                        <a:cubicBezTo>
                          <a:pt x="137" y="486"/>
                          <a:pt x="116" y="528"/>
                          <a:pt x="96" y="543"/>
                        </a:cubicBezTo>
                        <a:cubicBezTo>
                          <a:pt x="76" y="558"/>
                          <a:pt x="40" y="551"/>
                          <a:pt x="24" y="513"/>
                        </a:cubicBezTo>
                        <a:cubicBezTo>
                          <a:pt x="8" y="475"/>
                          <a:pt x="0" y="372"/>
                          <a:pt x="0" y="315"/>
                        </a:cubicBezTo>
                        <a:cubicBezTo>
                          <a:pt x="0" y="258"/>
                          <a:pt x="11" y="211"/>
                          <a:pt x="18" y="165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49520" name="Freeform 16"/>
                  <p:cNvSpPr>
                    <a:spLocks/>
                  </p:cNvSpPr>
                  <p:nvPr/>
                </p:nvSpPr>
                <p:spPr bwMode="auto">
                  <a:xfrm>
                    <a:off x="1910" y="1588"/>
                    <a:ext cx="389" cy="247"/>
                  </a:xfrm>
                  <a:custGeom>
                    <a:avLst/>
                    <a:gdLst/>
                    <a:ahLst/>
                    <a:cxnLst>
                      <a:cxn ang="0">
                        <a:pos x="175" y="61"/>
                      </a:cxn>
                      <a:cxn ang="0">
                        <a:pos x="307" y="19"/>
                      </a:cxn>
                      <a:cxn ang="0">
                        <a:pos x="367" y="7"/>
                      </a:cxn>
                      <a:cxn ang="0">
                        <a:pos x="385" y="61"/>
                      </a:cxn>
                      <a:cxn ang="0">
                        <a:pos x="325" y="133"/>
                      </a:cxn>
                      <a:cxn ang="0">
                        <a:pos x="193" y="223"/>
                      </a:cxn>
                      <a:cxn ang="0">
                        <a:pos x="37" y="247"/>
                      </a:cxn>
                      <a:cxn ang="0">
                        <a:pos x="1" y="187"/>
                      </a:cxn>
                      <a:cxn ang="0">
                        <a:pos x="43" y="115"/>
                      </a:cxn>
                      <a:cxn ang="0">
                        <a:pos x="175" y="61"/>
                      </a:cxn>
                    </a:cxnLst>
                    <a:rect l="0" t="0" r="r" b="b"/>
                    <a:pathLst>
                      <a:path w="392" h="253">
                        <a:moveTo>
                          <a:pt x="175" y="61"/>
                        </a:moveTo>
                        <a:cubicBezTo>
                          <a:pt x="219" y="45"/>
                          <a:pt x="275" y="28"/>
                          <a:pt x="307" y="19"/>
                        </a:cubicBezTo>
                        <a:cubicBezTo>
                          <a:pt x="339" y="10"/>
                          <a:pt x="354" y="0"/>
                          <a:pt x="367" y="7"/>
                        </a:cubicBezTo>
                        <a:cubicBezTo>
                          <a:pt x="380" y="14"/>
                          <a:pt x="392" y="40"/>
                          <a:pt x="385" y="61"/>
                        </a:cubicBezTo>
                        <a:cubicBezTo>
                          <a:pt x="378" y="82"/>
                          <a:pt x="357" y="106"/>
                          <a:pt x="325" y="133"/>
                        </a:cubicBezTo>
                        <a:cubicBezTo>
                          <a:pt x="293" y="160"/>
                          <a:pt x="241" y="204"/>
                          <a:pt x="193" y="223"/>
                        </a:cubicBezTo>
                        <a:cubicBezTo>
                          <a:pt x="145" y="242"/>
                          <a:pt x="69" y="253"/>
                          <a:pt x="37" y="247"/>
                        </a:cubicBezTo>
                        <a:cubicBezTo>
                          <a:pt x="5" y="241"/>
                          <a:pt x="0" y="209"/>
                          <a:pt x="1" y="187"/>
                        </a:cubicBezTo>
                        <a:cubicBezTo>
                          <a:pt x="2" y="165"/>
                          <a:pt x="15" y="136"/>
                          <a:pt x="43" y="115"/>
                        </a:cubicBezTo>
                        <a:cubicBezTo>
                          <a:pt x="71" y="94"/>
                          <a:pt x="131" y="77"/>
                          <a:pt x="175" y="6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49521" name="Freeform 17"/>
                  <p:cNvSpPr>
                    <a:spLocks/>
                  </p:cNvSpPr>
                  <p:nvPr/>
                </p:nvSpPr>
                <p:spPr bwMode="auto">
                  <a:xfrm>
                    <a:off x="2094" y="934"/>
                    <a:ext cx="233" cy="378"/>
                  </a:xfrm>
                  <a:custGeom>
                    <a:avLst/>
                    <a:gdLst/>
                    <a:ahLst/>
                    <a:cxnLst>
                      <a:cxn ang="0">
                        <a:pos x="78" y="270"/>
                      </a:cxn>
                      <a:cxn ang="0">
                        <a:pos x="24" y="192"/>
                      </a:cxn>
                      <a:cxn ang="0">
                        <a:pos x="0" y="96"/>
                      </a:cxn>
                      <a:cxn ang="0">
                        <a:pos x="24" y="12"/>
                      </a:cxn>
                      <a:cxn ang="0">
                        <a:pos x="120" y="24"/>
                      </a:cxn>
                      <a:cxn ang="0">
                        <a:pos x="180" y="132"/>
                      </a:cxn>
                      <a:cxn ang="0">
                        <a:pos x="234" y="306"/>
                      </a:cxn>
                      <a:cxn ang="0">
                        <a:pos x="204" y="378"/>
                      </a:cxn>
                      <a:cxn ang="0">
                        <a:pos x="168" y="354"/>
                      </a:cxn>
                      <a:cxn ang="0">
                        <a:pos x="78" y="270"/>
                      </a:cxn>
                    </a:cxnLst>
                    <a:rect l="0" t="0" r="r" b="b"/>
                    <a:pathLst>
                      <a:path w="238" h="386">
                        <a:moveTo>
                          <a:pt x="78" y="270"/>
                        </a:moveTo>
                        <a:cubicBezTo>
                          <a:pt x="54" y="243"/>
                          <a:pt x="37" y="221"/>
                          <a:pt x="24" y="192"/>
                        </a:cubicBezTo>
                        <a:cubicBezTo>
                          <a:pt x="11" y="163"/>
                          <a:pt x="0" y="126"/>
                          <a:pt x="0" y="96"/>
                        </a:cubicBezTo>
                        <a:cubicBezTo>
                          <a:pt x="0" y="66"/>
                          <a:pt x="4" y="24"/>
                          <a:pt x="24" y="12"/>
                        </a:cubicBezTo>
                        <a:cubicBezTo>
                          <a:pt x="44" y="0"/>
                          <a:pt x="94" y="4"/>
                          <a:pt x="120" y="24"/>
                        </a:cubicBezTo>
                        <a:cubicBezTo>
                          <a:pt x="146" y="44"/>
                          <a:pt x="161" y="85"/>
                          <a:pt x="180" y="132"/>
                        </a:cubicBezTo>
                        <a:cubicBezTo>
                          <a:pt x="199" y="179"/>
                          <a:pt x="230" y="265"/>
                          <a:pt x="234" y="306"/>
                        </a:cubicBezTo>
                        <a:cubicBezTo>
                          <a:pt x="238" y="347"/>
                          <a:pt x="215" y="370"/>
                          <a:pt x="204" y="378"/>
                        </a:cubicBezTo>
                        <a:cubicBezTo>
                          <a:pt x="193" y="386"/>
                          <a:pt x="190" y="372"/>
                          <a:pt x="168" y="354"/>
                        </a:cubicBezTo>
                        <a:cubicBezTo>
                          <a:pt x="146" y="336"/>
                          <a:pt x="102" y="297"/>
                          <a:pt x="78" y="270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pic>
              <p:nvPicPr>
                <p:cNvPr id="3117" name="Picture 18"/>
                <p:cNvPicPr>
                  <a:picLocks noChangeAspect="1" noChangeArrowheads="1"/>
                </p:cNvPicPr>
                <p:nvPr userDrawn="1"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5280" y="14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118" name="Picture 19"/>
                <p:cNvPicPr>
                  <a:picLocks noChangeAspect="1" noChangeArrowheads="1"/>
                </p:cNvPicPr>
                <p:nvPr userDrawn="1"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5574" y="14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119" name="Picture 20"/>
                <p:cNvPicPr>
                  <a:picLocks noChangeAspect="1" noChangeArrowheads="1"/>
                </p:cNvPicPr>
                <p:nvPr userDrawn="1"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5424" y="33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120" name="Picture 21"/>
                <p:cNvPicPr>
                  <a:picLocks noChangeAspect="1" noChangeArrowheads="1"/>
                </p:cNvPicPr>
                <p:nvPr userDrawn="1"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5376" y="57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121" name="Picture 22"/>
                <p:cNvPicPr>
                  <a:picLocks noChangeAspect="1" noChangeArrowheads="1"/>
                </p:cNvPicPr>
                <p:nvPr userDrawn="1"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5574" y="52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122" name="Picture 23"/>
                <p:cNvPicPr>
                  <a:picLocks noChangeAspect="1" noChangeArrowheads="1"/>
                </p:cNvPicPr>
                <p:nvPr userDrawn="1"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5472" y="76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123" name="Picture 24"/>
                <p:cNvPicPr>
                  <a:picLocks noChangeAspect="1" noChangeArrowheads="1"/>
                </p:cNvPicPr>
                <p:nvPr userDrawn="1"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5574" y="10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124" name="Picture 25"/>
                <p:cNvPicPr>
                  <a:picLocks noChangeAspect="1" noChangeArrowheads="1"/>
                </p:cNvPicPr>
                <p:nvPr userDrawn="1"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5574" y="124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3096" name="Group 26"/>
              <p:cNvGrpSpPr>
                <a:grpSpLocks/>
              </p:cNvGrpSpPr>
              <p:nvPr userDrawn="1"/>
            </p:nvGrpSpPr>
            <p:grpSpPr bwMode="auto">
              <a:xfrm>
                <a:off x="4944" y="1008"/>
                <a:ext cx="522" cy="2967"/>
                <a:chOff x="4944" y="1008"/>
                <a:chExt cx="522" cy="2967"/>
              </a:xfrm>
            </p:grpSpPr>
            <p:pic>
              <p:nvPicPr>
                <p:cNvPr id="3097" name="Picture 27"/>
                <p:cNvPicPr>
                  <a:picLocks noChangeAspect="1" noChangeArrowheads="1"/>
                </p:cNvPicPr>
                <p:nvPr userDrawn="1"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5136" y="10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098" name="Picture 28"/>
                <p:cNvPicPr>
                  <a:picLocks noChangeAspect="1" noChangeArrowheads="1"/>
                </p:cNvPicPr>
                <p:nvPr userDrawn="1"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5184" y="1200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099" name="Picture 29"/>
                <p:cNvPicPr>
                  <a:picLocks noChangeAspect="1" noChangeArrowheads="1"/>
                </p:cNvPicPr>
                <p:nvPr userDrawn="1"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5136" y="158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100" name="Picture 30"/>
                <p:cNvPicPr>
                  <a:picLocks noChangeAspect="1" noChangeArrowheads="1"/>
                </p:cNvPicPr>
                <p:nvPr userDrawn="1"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5280" y="172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101" name="Picture 31"/>
                <p:cNvPicPr>
                  <a:picLocks noChangeAspect="1" noChangeArrowheads="1"/>
                </p:cNvPicPr>
                <p:nvPr userDrawn="1"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5040" y="182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102" name="Picture 32"/>
                <p:cNvPicPr>
                  <a:picLocks noChangeAspect="1" noChangeArrowheads="1"/>
                </p:cNvPicPr>
                <p:nvPr userDrawn="1"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5088" y="201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103" name="Picture 33"/>
                <p:cNvPicPr>
                  <a:picLocks noChangeAspect="1" noChangeArrowheads="1"/>
                </p:cNvPicPr>
                <p:nvPr userDrawn="1"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5280" y="206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104" name="Picture 34"/>
                <p:cNvPicPr>
                  <a:picLocks noChangeAspect="1" noChangeArrowheads="1"/>
                </p:cNvPicPr>
                <p:nvPr userDrawn="1"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5232" y="235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105" name="Picture 35"/>
                <p:cNvPicPr>
                  <a:picLocks noChangeAspect="1" noChangeArrowheads="1"/>
                </p:cNvPicPr>
                <p:nvPr userDrawn="1"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4992" y="22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106" name="Picture 36"/>
                <p:cNvPicPr>
                  <a:picLocks noChangeAspect="1" noChangeArrowheads="1"/>
                </p:cNvPicPr>
                <p:nvPr userDrawn="1"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4992" y="244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107" name="Picture 37"/>
                <p:cNvPicPr>
                  <a:picLocks noChangeAspect="1" noChangeArrowheads="1"/>
                </p:cNvPicPr>
                <p:nvPr userDrawn="1"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5136" y="25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108" name="Picture 38"/>
                <p:cNvPicPr>
                  <a:picLocks noChangeAspect="1" noChangeArrowheads="1"/>
                </p:cNvPicPr>
                <p:nvPr userDrawn="1"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5232" y="13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109" name="Picture 39"/>
                <p:cNvPicPr>
                  <a:picLocks noChangeAspect="1" noChangeArrowheads="1"/>
                </p:cNvPicPr>
                <p:nvPr userDrawn="1"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4944" y="273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110" name="Picture 40"/>
                <p:cNvPicPr>
                  <a:picLocks noChangeAspect="1" noChangeArrowheads="1"/>
                </p:cNvPicPr>
                <p:nvPr userDrawn="1"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4992" y="307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111" name="Picture 41"/>
                <p:cNvPicPr>
                  <a:picLocks noChangeAspect="1" noChangeArrowheads="1"/>
                </p:cNvPicPr>
                <p:nvPr userDrawn="1"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5232" y="331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112" name="Picture 42"/>
                <p:cNvPicPr>
                  <a:picLocks noChangeAspect="1" noChangeArrowheads="1"/>
                </p:cNvPicPr>
                <p:nvPr userDrawn="1"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4992" y="34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113" name="Picture 43"/>
                <p:cNvPicPr>
                  <a:picLocks noChangeAspect="1" noChangeArrowheads="1"/>
                </p:cNvPicPr>
                <p:nvPr userDrawn="1"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5088" y="355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114" name="Picture 44"/>
                <p:cNvPicPr>
                  <a:picLocks noChangeAspect="1" noChangeArrowheads="1"/>
                </p:cNvPicPr>
                <p:nvPr userDrawn="1"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4992" y="37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115" name="Picture 45"/>
                <p:cNvPicPr>
                  <a:picLocks noChangeAspect="1" noChangeArrowheads="1"/>
                </p:cNvPicPr>
                <p:nvPr userDrawn="1"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5184" y="369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  <p:sp>
          <p:nvSpPr>
            <p:cNvPr id="149550" name="Freeform 46"/>
            <p:cNvSpPr>
              <a:spLocks/>
            </p:cNvSpPr>
            <p:nvPr/>
          </p:nvSpPr>
          <p:spPr bwMode="auto">
            <a:xfrm>
              <a:off x="5010" y="3092"/>
              <a:ext cx="750" cy="1222"/>
            </a:xfrm>
            <a:custGeom>
              <a:avLst/>
              <a:gdLst/>
              <a:ahLst/>
              <a:cxnLst>
                <a:cxn ang="0">
                  <a:pos x="372" y="154"/>
                </a:cxn>
                <a:cxn ang="0">
                  <a:pos x="378" y="412"/>
                </a:cxn>
                <a:cxn ang="0">
                  <a:pos x="312" y="724"/>
                </a:cxn>
                <a:cxn ang="0">
                  <a:pos x="138" y="928"/>
                </a:cxn>
                <a:cxn ang="0">
                  <a:pos x="0" y="976"/>
                </a:cxn>
                <a:cxn ang="0">
                  <a:pos x="0" y="1222"/>
                </a:cxn>
                <a:cxn ang="0">
                  <a:pos x="750" y="1222"/>
                </a:cxn>
                <a:cxn ang="0">
                  <a:pos x="750" y="178"/>
                </a:cxn>
                <a:cxn ang="0">
                  <a:pos x="372" y="154"/>
                </a:cxn>
              </a:cxnLst>
              <a:rect l="0" t="0" r="r" b="b"/>
              <a:pathLst>
                <a:path w="750" h="1222">
                  <a:moveTo>
                    <a:pt x="372" y="154"/>
                  </a:moveTo>
                  <a:cubicBezTo>
                    <a:pt x="309" y="193"/>
                    <a:pt x="388" y="317"/>
                    <a:pt x="378" y="412"/>
                  </a:cubicBezTo>
                  <a:cubicBezTo>
                    <a:pt x="368" y="507"/>
                    <a:pt x="352" y="638"/>
                    <a:pt x="312" y="724"/>
                  </a:cubicBezTo>
                  <a:cubicBezTo>
                    <a:pt x="272" y="810"/>
                    <a:pt x="190" y="886"/>
                    <a:pt x="138" y="928"/>
                  </a:cubicBezTo>
                  <a:cubicBezTo>
                    <a:pt x="86" y="970"/>
                    <a:pt x="23" y="927"/>
                    <a:pt x="0" y="976"/>
                  </a:cubicBezTo>
                  <a:lnTo>
                    <a:pt x="0" y="1222"/>
                  </a:lnTo>
                  <a:lnTo>
                    <a:pt x="750" y="1222"/>
                  </a:lnTo>
                  <a:lnTo>
                    <a:pt x="750" y="178"/>
                  </a:lnTo>
                  <a:cubicBezTo>
                    <a:pt x="687" y="0"/>
                    <a:pt x="451" y="159"/>
                    <a:pt x="372" y="15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9551" name="Freeform 47"/>
            <p:cNvSpPr>
              <a:spLocks/>
            </p:cNvSpPr>
            <p:nvPr/>
          </p:nvSpPr>
          <p:spPr bwMode="auto">
            <a:xfrm>
              <a:off x="5001" y="3060"/>
              <a:ext cx="768" cy="1260"/>
            </a:xfrm>
            <a:custGeom>
              <a:avLst/>
              <a:gdLst/>
              <a:ahLst/>
              <a:cxnLst>
                <a:cxn ang="0">
                  <a:pos x="0" y="1260"/>
                </a:cxn>
                <a:cxn ang="0">
                  <a:pos x="0" y="1134"/>
                </a:cxn>
                <a:cxn ang="0">
                  <a:pos x="210" y="1032"/>
                </a:cxn>
                <a:cxn ang="0">
                  <a:pos x="324" y="918"/>
                </a:cxn>
                <a:cxn ang="0">
                  <a:pos x="414" y="714"/>
                </a:cxn>
                <a:cxn ang="0">
                  <a:pos x="450" y="456"/>
                </a:cxn>
                <a:cxn ang="0">
                  <a:pos x="438" y="258"/>
                </a:cxn>
                <a:cxn ang="0">
                  <a:pos x="684" y="0"/>
                </a:cxn>
                <a:cxn ang="0">
                  <a:pos x="768" y="18"/>
                </a:cxn>
                <a:cxn ang="0">
                  <a:pos x="768" y="1254"/>
                </a:cxn>
                <a:cxn ang="0">
                  <a:pos x="0" y="1260"/>
                </a:cxn>
              </a:cxnLst>
              <a:rect l="0" t="0" r="r" b="b"/>
              <a:pathLst>
                <a:path w="768" h="1260">
                  <a:moveTo>
                    <a:pt x="0" y="1260"/>
                  </a:moveTo>
                  <a:lnTo>
                    <a:pt x="0" y="1134"/>
                  </a:lnTo>
                  <a:lnTo>
                    <a:pt x="210" y="1032"/>
                  </a:lnTo>
                  <a:lnTo>
                    <a:pt x="324" y="918"/>
                  </a:lnTo>
                  <a:lnTo>
                    <a:pt x="414" y="714"/>
                  </a:lnTo>
                  <a:lnTo>
                    <a:pt x="450" y="456"/>
                  </a:lnTo>
                  <a:lnTo>
                    <a:pt x="438" y="258"/>
                  </a:lnTo>
                  <a:lnTo>
                    <a:pt x="684" y="0"/>
                  </a:lnTo>
                  <a:lnTo>
                    <a:pt x="768" y="18"/>
                  </a:lnTo>
                  <a:lnTo>
                    <a:pt x="768" y="1254"/>
                  </a:lnTo>
                  <a:lnTo>
                    <a:pt x="0" y="1260"/>
                  </a:ln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9552" name="Freeform 48"/>
            <p:cNvSpPr>
              <a:spLocks/>
            </p:cNvSpPr>
            <p:nvPr/>
          </p:nvSpPr>
          <p:spPr bwMode="auto">
            <a:xfrm>
              <a:off x="4994" y="1775"/>
              <a:ext cx="776" cy="2543"/>
            </a:xfrm>
            <a:custGeom>
              <a:avLst/>
              <a:gdLst/>
              <a:ahLst/>
              <a:cxnLst>
                <a:cxn ang="0">
                  <a:pos x="550" y="115"/>
                </a:cxn>
                <a:cxn ang="0">
                  <a:pos x="460" y="529"/>
                </a:cxn>
                <a:cxn ang="0">
                  <a:pos x="298" y="925"/>
                </a:cxn>
                <a:cxn ang="0">
                  <a:pos x="76" y="1267"/>
                </a:cxn>
                <a:cxn ang="0">
                  <a:pos x="4" y="1339"/>
                </a:cxn>
                <a:cxn ang="0">
                  <a:pos x="100" y="1351"/>
                </a:cxn>
                <a:cxn ang="0">
                  <a:pos x="286" y="1399"/>
                </a:cxn>
                <a:cxn ang="0">
                  <a:pos x="394" y="1525"/>
                </a:cxn>
                <a:cxn ang="0">
                  <a:pos x="478" y="1705"/>
                </a:cxn>
                <a:cxn ang="0">
                  <a:pos x="478" y="1969"/>
                </a:cxn>
                <a:cxn ang="0">
                  <a:pos x="370" y="2263"/>
                </a:cxn>
                <a:cxn ang="0">
                  <a:pos x="124" y="2479"/>
                </a:cxn>
                <a:cxn ang="0">
                  <a:pos x="22" y="2515"/>
                </a:cxn>
                <a:cxn ang="0">
                  <a:pos x="196" y="2533"/>
                </a:cxn>
                <a:cxn ang="0">
                  <a:pos x="388" y="2455"/>
                </a:cxn>
                <a:cxn ang="0">
                  <a:pos x="502" y="2299"/>
                </a:cxn>
                <a:cxn ang="0">
                  <a:pos x="598" y="2197"/>
                </a:cxn>
                <a:cxn ang="0">
                  <a:pos x="694" y="2197"/>
                </a:cxn>
                <a:cxn ang="0">
                  <a:pos x="742" y="2230"/>
                </a:cxn>
                <a:cxn ang="0">
                  <a:pos x="712" y="2137"/>
                </a:cxn>
                <a:cxn ang="0">
                  <a:pos x="664" y="1807"/>
                </a:cxn>
                <a:cxn ang="0">
                  <a:pos x="670" y="1561"/>
                </a:cxn>
                <a:cxn ang="0">
                  <a:pos x="718" y="1393"/>
                </a:cxn>
                <a:cxn ang="0">
                  <a:pos x="748" y="1219"/>
                </a:cxn>
                <a:cxn ang="0">
                  <a:pos x="550" y="115"/>
                </a:cxn>
              </a:cxnLst>
              <a:rect l="0" t="0" r="r" b="b"/>
              <a:pathLst>
                <a:path w="776" h="2543">
                  <a:moveTo>
                    <a:pt x="550" y="115"/>
                  </a:moveTo>
                  <a:cubicBezTo>
                    <a:pt x="502" y="0"/>
                    <a:pt x="502" y="394"/>
                    <a:pt x="460" y="529"/>
                  </a:cubicBezTo>
                  <a:cubicBezTo>
                    <a:pt x="418" y="664"/>
                    <a:pt x="362" y="802"/>
                    <a:pt x="298" y="925"/>
                  </a:cubicBezTo>
                  <a:cubicBezTo>
                    <a:pt x="234" y="1048"/>
                    <a:pt x="125" y="1198"/>
                    <a:pt x="76" y="1267"/>
                  </a:cubicBezTo>
                  <a:cubicBezTo>
                    <a:pt x="27" y="1336"/>
                    <a:pt x="0" y="1325"/>
                    <a:pt x="4" y="1339"/>
                  </a:cubicBezTo>
                  <a:cubicBezTo>
                    <a:pt x="8" y="1353"/>
                    <a:pt x="53" y="1341"/>
                    <a:pt x="100" y="1351"/>
                  </a:cubicBezTo>
                  <a:cubicBezTo>
                    <a:pt x="147" y="1361"/>
                    <a:pt x="237" y="1370"/>
                    <a:pt x="286" y="1399"/>
                  </a:cubicBezTo>
                  <a:cubicBezTo>
                    <a:pt x="335" y="1428"/>
                    <a:pt x="362" y="1474"/>
                    <a:pt x="394" y="1525"/>
                  </a:cubicBezTo>
                  <a:cubicBezTo>
                    <a:pt x="426" y="1576"/>
                    <a:pt x="464" y="1631"/>
                    <a:pt x="478" y="1705"/>
                  </a:cubicBezTo>
                  <a:cubicBezTo>
                    <a:pt x="492" y="1779"/>
                    <a:pt x="496" y="1876"/>
                    <a:pt x="478" y="1969"/>
                  </a:cubicBezTo>
                  <a:cubicBezTo>
                    <a:pt x="460" y="2062"/>
                    <a:pt x="429" y="2178"/>
                    <a:pt x="370" y="2263"/>
                  </a:cubicBezTo>
                  <a:cubicBezTo>
                    <a:pt x="311" y="2348"/>
                    <a:pt x="238" y="2428"/>
                    <a:pt x="124" y="2479"/>
                  </a:cubicBezTo>
                  <a:cubicBezTo>
                    <a:pt x="66" y="2521"/>
                    <a:pt x="10" y="2506"/>
                    <a:pt x="22" y="2515"/>
                  </a:cubicBezTo>
                  <a:cubicBezTo>
                    <a:pt x="34" y="2524"/>
                    <a:pt x="135" y="2543"/>
                    <a:pt x="196" y="2533"/>
                  </a:cubicBezTo>
                  <a:cubicBezTo>
                    <a:pt x="257" y="2523"/>
                    <a:pt x="337" y="2494"/>
                    <a:pt x="388" y="2455"/>
                  </a:cubicBezTo>
                  <a:cubicBezTo>
                    <a:pt x="439" y="2416"/>
                    <a:pt x="467" y="2342"/>
                    <a:pt x="502" y="2299"/>
                  </a:cubicBezTo>
                  <a:cubicBezTo>
                    <a:pt x="537" y="2256"/>
                    <a:pt x="566" y="2214"/>
                    <a:pt x="598" y="2197"/>
                  </a:cubicBezTo>
                  <a:cubicBezTo>
                    <a:pt x="630" y="2180"/>
                    <a:pt x="670" y="2191"/>
                    <a:pt x="694" y="2197"/>
                  </a:cubicBezTo>
                  <a:cubicBezTo>
                    <a:pt x="718" y="2203"/>
                    <a:pt x="739" y="2240"/>
                    <a:pt x="742" y="2230"/>
                  </a:cubicBezTo>
                  <a:cubicBezTo>
                    <a:pt x="745" y="2220"/>
                    <a:pt x="725" y="2207"/>
                    <a:pt x="712" y="2137"/>
                  </a:cubicBezTo>
                  <a:cubicBezTo>
                    <a:pt x="699" y="2067"/>
                    <a:pt x="671" y="1903"/>
                    <a:pt x="664" y="1807"/>
                  </a:cubicBezTo>
                  <a:cubicBezTo>
                    <a:pt x="657" y="1711"/>
                    <a:pt x="661" y="1630"/>
                    <a:pt x="670" y="1561"/>
                  </a:cubicBezTo>
                  <a:cubicBezTo>
                    <a:pt x="679" y="1492"/>
                    <a:pt x="705" y="1450"/>
                    <a:pt x="718" y="1393"/>
                  </a:cubicBezTo>
                  <a:cubicBezTo>
                    <a:pt x="731" y="1336"/>
                    <a:pt x="776" y="1427"/>
                    <a:pt x="748" y="1219"/>
                  </a:cubicBezTo>
                  <a:cubicBezTo>
                    <a:pt x="720" y="1011"/>
                    <a:pt x="598" y="230"/>
                    <a:pt x="550" y="115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9553" name="Freeform 49" descr="kimonopat1"/>
            <p:cNvSpPr>
              <a:spLocks/>
            </p:cNvSpPr>
            <p:nvPr/>
          </p:nvSpPr>
          <p:spPr bwMode="auto">
            <a:xfrm>
              <a:off x="5046" y="2229"/>
              <a:ext cx="617" cy="1376"/>
            </a:xfrm>
            <a:custGeom>
              <a:avLst/>
              <a:gdLst/>
              <a:ahLst/>
              <a:cxnLst>
                <a:cxn ang="0">
                  <a:pos x="486" y="3"/>
                </a:cxn>
                <a:cxn ang="0">
                  <a:pos x="402" y="381"/>
                </a:cxn>
                <a:cxn ang="0">
                  <a:pos x="216" y="777"/>
                </a:cxn>
                <a:cxn ang="0">
                  <a:pos x="0" y="1119"/>
                </a:cxn>
                <a:cxn ang="0">
                  <a:pos x="102" y="1101"/>
                </a:cxn>
                <a:cxn ang="0">
                  <a:pos x="282" y="1119"/>
                </a:cxn>
                <a:cxn ang="0">
                  <a:pos x="378" y="1185"/>
                </a:cxn>
                <a:cxn ang="0">
                  <a:pos x="432" y="1269"/>
                </a:cxn>
                <a:cxn ang="0">
                  <a:pos x="444" y="1365"/>
                </a:cxn>
                <a:cxn ang="0">
                  <a:pos x="498" y="1203"/>
                </a:cxn>
                <a:cxn ang="0">
                  <a:pos x="564" y="825"/>
                </a:cxn>
                <a:cxn ang="0">
                  <a:pos x="606" y="363"/>
                </a:cxn>
                <a:cxn ang="0">
                  <a:pos x="486" y="3"/>
                </a:cxn>
              </a:cxnLst>
              <a:rect l="0" t="0" r="r" b="b"/>
              <a:pathLst>
                <a:path w="617" h="1376">
                  <a:moveTo>
                    <a:pt x="486" y="3"/>
                  </a:moveTo>
                  <a:cubicBezTo>
                    <a:pt x="452" y="6"/>
                    <a:pt x="447" y="252"/>
                    <a:pt x="402" y="381"/>
                  </a:cubicBezTo>
                  <a:cubicBezTo>
                    <a:pt x="357" y="510"/>
                    <a:pt x="283" y="654"/>
                    <a:pt x="216" y="777"/>
                  </a:cubicBezTo>
                  <a:cubicBezTo>
                    <a:pt x="149" y="900"/>
                    <a:pt x="19" y="1065"/>
                    <a:pt x="0" y="1119"/>
                  </a:cubicBezTo>
                  <a:cubicBezTo>
                    <a:pt x="48" y="1119"/>
                    <a:pt x="55" y="1101"/>
                    <a:pt x="102" y="1101"/>
                  </a:cubicBezTo>
                  <a:cubicBezTo>
                    <a:pt x="149" y="1101"/>
                    <a:pt x="236" y="1105"/>
                    <a:pt x="282" y="1119"/>
                  </a:cubicBezTo>
                  <a:cubicBezTo>
                    <a:pt x="328" y="1133"/>
                    <a:pt x="353" y="1160"/>
                    <a:pt x="378" y="1185"/>
                  </a:cubicBezTo>
                  <a:cubicBezTo>
                    <a:pt x="403" y="1210"/>
                    <a:pt x="421" y="1239"/>
                    <a:pt x="432" y="1269"/>
                  </a:cubicBezTo>
                  <a:cubicBezTo>
                    <a:pt x="443" y="1299"/>
                    <a:pt x="433" y="1376"/>
                    <a:pt x="444" y="1365"/>
                  </a:cubicBezTo>
                  <a:cubicBezTo>
                    <a:pt x="455" y="1354"/>
                    <a:pt x="478" y="1293"/>
                    <a:pt x="498" y="1203"/>
                  </a:cubicBezTo>
                  <a:cubicBezTo>
                    <a:pt x="518" y="1113"/>
                    <a:pt x="546" y="965"/>
                    <a:pt x="564" y="825"/>
                  </a:cubicBezTo>
                  <a:cubicBezTo>
                    <a:pt x="582" y="685"/>
                    <a:pt x="617" y="496"/>
                    <a:pt x="606" y="363"/>
                  </a:cubicBezTo>
                  <a:cubicBezTo>
                    <a:pt x="595" y="230"/>
                    <a:pt x="520" y="0"/>
                    <a:pt x="486" y="3"/>
                  </a:cubicBezTo>
                  <a:close/>
                </a:path>
              </a:pathLst>
            </a:custGeom>
            <a:blipFill dpi="0" rotWithShape="0">
              <a:blip r:embed="rId15"/>
              <a:srcRect/>
              <a:tile tx="0" ty="0" sx="100000" sy="100000" flip="none" algn="tl"/>
            </a:blip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9554" name="Freeform 50" descr="kimonopat1"/>
            <p:cNvSpPr>
              <a:spLocks/>
            </p:cNvSpPr>
            <p:nvPr/>
          </p:nvSpPr>
          <p:spPr bwMode="auto">
            <a:xfrm>
              <a:off x="5193" y="269"/>
              <a:ext cx="576" cy="3180"/>
            </a:xfrm>
            <a:custGeom>
              <a:avLst/>
              <a:gdLst/>
              <a:ahLst/>
              <a:cxnLst>
                <a:cxn ang="0">
                  <a:pos x="42" y="61"/>
                </a:cxn>
                <a:cxn ang="0">
                  <a:pos x="156" y="517"/>
                </a:cxn>
                <a:cxn ang="0">
                  <a:pos x="288" y="991"/>
                </a:cxn>
                <a:cxn ang="0">
                  <a:pos x="414" y="1435"/>
                </a:cxn>
                <a:cxn ang="0">
                  <a:pos x="576" y="1807"/>
                </a:cxn>
                <a:cxn ang="0">
                  <a:pos x="576" y="3055"/>
                </a:cxn>
                <a:cxn ang="0">
                  <a:pos x="414" y="2557"/>
                </a:cxn>
                <a:cxn ang="0">
                  <a:pos x="252" y="1765"/>
                </a:cxn>
                <a:cxn ang="0">
                  <a:pos x="126" y="961"/>
                </a:cxn>
                <a:cxn ang="0">
                  <a:pos x="12" y="151"/>
                </a:cxn>
                <a:cxn ang="0">
                  <a:pos x="42" y="61"/>
                </a:cxn>
              </a:cxnLst>
              <a:rect l="0" t="0" r="r" b="b"/>
              <a:pathLst>
                <a:path w="576" h="3180">
                  <a:moveTo>
                    <a:pt x="42" y="61"/>
                  </a:moveTo>
                  <a:cubicBezTo>
                    <a:pt x="66" y="122"/>
                    <a:pt x="115" y="362"/>
                    <a:pt x="156" y="517"/>
                  </a:cubicBezTo>
                  <a:cubicBezTo>
                    <a:pt x="197" y="672"/>
                    <a:pt x="245" y="838"/>
                    <a:pt x="288" y="991"/>
                  </a:cubicBezTo>
                  <a:cubicBezTo>
                    <a:pt x="331" y="1144"/>
                    <a:pt x="366" y="1299"/>
                    <a:pt x="414" y="1435"/>
                  </a:cubicBezTo>
                  <a:cubicBezTo>
                    <a:pt x="462" y="1571"/>
                    <a:pt x="549" y="1537"/>
                    <a:pt x="576" y="1807"/>
                  </a:cubicBezTo>
                  <a:lnTo>
                    <a:pt x="576" y="3055"/>
                  </a:lnTo>
                  <a:cubicBezTo>
                    <a:pt x="549" y="3180"/>
                    <a:pt x="468" y="2772"/>
                    <a:pt x="414" y="2557"/>
                  </a:cubicBezTo>
                  <a:cubicBezTo>
                    <a:pt x="360" y="2342"/>
                    <a:pt x="300" y="2031"/>
                    <a:pt x="252" y="1765"/>
                  </a:cubicBezTo>
                  <a:cubicBezTo>
                    <a:pt x="204" y="1499"/>
                    <a:pt x="166" y="1230"/>
                    <a:pt x="126" y="961"/>
                  </a:cubicBezTo>
                  <a:cubicBezTo>
                    <a:pt x="86" y="692"/>
                    <a:pt x="24" y="299"/>
                    <a:pt x="12" y="151"/>
                  </a:cubicBezTo>
                  <a:cubicBezTo>
                    <a:pt x="0" y="3"/>
                    <a:pt x="18" y="0"/>
                    <a:pt x="42" y="61"/>
                  </a:cubicBezTo>
                  <a:close/>
                </a:path>
              </a:pathLst>
            </a:custGeom>
            <a:blipFill dpi="0" rotWithShape="0">
              <a:blip r:embed="rId15"/>
              <a:srcRect/>
              <a:tile tx="0" ty="0" sx="100000" sy="100000" flip="none" algn="tl"/>
            </a:blip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9555" name="Freeform 51"/>
            <p:cNvSpPr>
              <a:spLocks/>
            </p:cNvSpPr>
            <p:nvPr/>
          </p:nvSpPr>
          <p:spPr bwMode="auto">
            <a:xfrm>
              <a:off x="5197" y="165"/>
              <a:ext cx="573" cy="1935"/>
            </a:xfrm>
            <a:custGeom>
              <a:avLst/>
              <a:gdLst/>
              <a:ahLst/>
              <a:cxnLst>
                <a:cxn ang="0">
                  <a:pos x="69" y="63"/>
                </a:cxn>
                <a:cxn ang="0">
                  <a:pos x="207" y="549"/>
                </a:cxn>
                <a:cxn ang="0">
                  <a:pos x="381" y="1101"/>
                </a:cxn>
                <a:cxn ang="0">
                  <a:pos x="573" y="1575"/>
                </a:cxn>
                <a:cxn ang="0">
                  <a:pos x="573" y="1935"/>
                </a:cxn>
                <a:cxn ang="0">
                  <a:pos x="321" y="1449"/>
                </a:cxn>
                <a:cxn ang="0">
                  <a:pos x="147" y="699"/>
                </a:cxn>
                <a:cxn ang="0">
                  <a:pos x="15" y="171"/>
                </a:cxn>
                <a:cxn ang="0">
                  <a:pos x="69" y="63"/>
                </a:cxn>
              </a:cxnLst>
              <a:rect l="0" t="0" r="r" b="b"/>
              <a:pathLst>
                <a:path w="573" h="1935">
                  <a:moveTo>
                    <a:pt x="69" y="63"/>
                  </a:moveTo>
                  <a:cubicBezTo>
                    <a:pt x="101" y="126"/>
                    <a:pt x="155" y="376"/>
                    <a:pt x="207" y="549"/>
                  </a:cubicBezTo>
                  <a:cubicBezTo>
                    <a:pt x="259" y="722"/>
                    <a:pt x="320" y="930"/>
                    <a:pt x="381" y="1101"/>
                  </a:cubicBezTo>
                  <a:cubicBezTo>
                    <a:pt x="442" y="1272"/>
                    <a:pt x="541" y="1436"/>
                    <a:pt x="573" y="1575"/>
                  </a:cubicBezTo>
                  <a:lnTo>
                    <a:pt x="573" y="1935"/>
                  </a:lnTo>
                  <a:cubicBezTo>
                    <a:pt x="531" y="1914"/>
                    <a:pt x="392" y="1655"/>
                    <a:pt x="321" y="1449"/>
                  </a:cubicBezTo>
                  <a:cubicBezTo>
                    <a:pt x="250" y="1243"/>
                    <a:pt x="198" y="912"/>
                    <a:pt x="147" y="699"/>
                  </a:cubicBezTo>
                  <a:cubicBezTo>
                    <a:pt x="96" y="486"/>
                    <a:pt x="30" y="274"/>
                    <a:pt x="15" y="171"/>
                  </a:cubicBezTo>
                  <a:cubicBezTo>
                    <a:pt x="0" y="68"/>
                    <a:pt x="37" y="0"/>
                    <a:pt x="69" y="63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9556" name="Freeform 52"/>
            <p:cNvSpPr>
              <a:spLocks/>
            </p:cNvSpPr>
            <p:nvPr/>
          </p:nvSpPr>
          <p:spPr bwMode="auto">
            <a:xfrm>
              <a:off x="5004" y="0"/>
              <a:ext cx="363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9557" name="Freeform 53"/>
            <p:cNvSpPr>
              <a:spLocks/>
            </p:cNvSpPr>
            <p:nvPr/>
          </p:nvSpPr>
          <p:spPr bwMode="auto">
            <a:xfrm>
              <a:off x="5004" y="1"/>
              <a:ext cx="189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9558" name="Rectangle 54"/>
            <p:cNvSpPr>
              <a:spLocks noChangeArrowheads="1"/>
            </p:cNvSpPr>
            <p:nvPr/>
          </p:nvSpPr>
          <p:spPr bwMode="auto">
            <a:xfrm>
              <a:off x="4955" y="1"/>
              <a:ext cx="56" cy="4320"/>
            </a:xfrm>
            <a:prstGeom prst="rect">
              <a:avLst/>
            </a:pr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>
                <a:latin typeface="Arial" charset="0"/>
              </a:endParaRPr>
            </a:p>
          </p:txBody>
        </p:sp>
        <p:sp>
          <p:nvSpPr>
            <p:cNvPr id="149559" name="Freeform 55"/>
            <p:cNvSpPr>
              <a:spLocks/>
            </p:cNvSpPr>
            <p:nvPr/>
          </p:nvSpPr>
          <p:spPr bwMode="auto">
            <a:xfrm>
              <a:off x="5013" y="3924"/>
              <a:ext cx="734" cy="390"/>
            </a:xfrm>
            <a:custGeom>
              <a:avLst/>
              <a:gdLst/>
              <a:ahLst/>
              <a:cxnLst>
                <a:cxn ang="0">
                  <a:pos x="1" y="357"/>
                </a:cxn>
                <a:cxn ang="0">
                  <a:pos x="109" y="341"/>
                </a:cxn>
                <a:cxn ang="0">
                  <a:pos x="241" y="305"/>
                </a:cxn>
                <a:cxn ang="0">
                  <a:pos x="353" y="209"/>
                </a:cxn>
                <a:cxn ang="0">
                  <a:pos x="429" y="89"/>
                </a:cxn>
                <a:cxn ang="0">
                  <a:pos x="493" y="17"/>
                </a:cxn>
                <a:cxn ang="0">
                  <a:pos x="577" y="1"/>
                </a:cxn>
                <a:cxn ang="0">
                  <a:pos x="629" y="21"/>
                </a:cxn>
                <a:cxn ang="0">
                  <a:pos x="673" y="65"/>
                </a:cxn>
                <a:cxn ang="0">
                  <a:pos x="673" y="137"/>
                </a:cxn>
                <a:cxn ang="0">
                  <a:pos x="561" y="225"/>
                </a:cxn>
                <a:cxn ang="0">
                  <a:pos x="425" y="297"/>
                </a:cxn>
                <a:cxn ang="0">
                  <a:pos x="245" y="357"/>
                </a:cxn>
                <a:cxn ang="0">
                  <a:pos x="113" y="377"/>
                </a:cxn>
                <a:cxn ang="0">
                  <a:pos x="1" y="357"/>
                </a:cxn>
              </a:cxnLst>
              <a:rect l="0" t="0" r="r" b="b"/>
              <a:pathLst>
                <a:path w="692" h="378">
                  <a:moveTo>
                    <a:pt x="1" y="357"/>
                  </a:moveTo>
                  <a:cubicBezTo>
                    <a:pt x="0" y="351"/>
                    <a:pt x="69" y="350"/>
                    <a:pt x="109" y="341"/>
                  </a:cubicBezTo>
                  <a:cubicBezTo>
                    <a:pt x="149" y="332"/>
                    <a:pt x="200" y="327"/>
                    <a:pt x="241" y="305"/>
                  </a:cubicBezTo>
                  <a:cubicBezTo>
                    <a:pt x="282" y="283"/>
                    <a:pt x="322" y="245"/>
                    <a:pt x="353" y="209"/>
                  </a:cubicBezTo>
                  <a:cubicBezTo>
                    <a:pt x="384" y="173"/>
                    <a:pt x="406" y="121"/>
                    <a:pt x="429" y="89"/>
                  </a:cubicBezTo>
                  <a:cubicBezTo>
                    <a:pt x="452" y="57"/>
                    <a:pt x="468" y="32"/>
                    <a:pt x="493" y="17"/>
                  </a:cubicBezTo>
                  <a:cubicBezTo>
                    <a:pt x="518" y="2"/>
                    <a:pt x="554" y="0"/>
                    <a:pt x="577" y="1"/>
                  </a:cubicBezTo>
                  <a:cubicBezTo>
                    <a:pt x="600" y="2"/>
                    <a:pt x="613" y="10"/>
                    <a:pt x="629" y="21"/>
                  </a:cubicBezTo>
                  <a:cubicBezTo>
                    <a:pt x="645" y="32"/>
                    <a:pt x="666" y="46"/>
                    <a:pt x="673" y="65"/>
                  </a:cubicBezTo>
                  <a:cubicBezTo>
                    <a:pt x="680" y="84"/>
                    <a:pt x="692" y="110"/>
                    <a:pt x="673" y="137"/>
                  </a:cubicBezTo>
                  <a:cubicBezTo>
                    <a:pt x="654" y="164"/>
                    <a:pt x="602" y="198"/>
                    <a:pt x="561" y="225"/>
                  </a:cubicBezTo>
                  <a:cubicBezTo>
                    <a:pt x="520" y="252"/>
                    <a:pt x="478" y="275"/>
                    <a:pt x="425" y="297"/>
                  </a:cubicBezTo>
                  <a:cubicBezTo>
                    <a:pt x="372" y="319"/>
                    <a:pt x="297" y="344"/>
                    <a:pt x="245" y="357"/>
                  </a:cubicBezTo>
                  <a:cubicBezTo>
                    <a:pt x="193" y="370"/>
                    <a:pt x="156" y="376"/>
                    <a:pt x="113" y="377"/>
                  </a:cubicBezTo>
                  <a:cubicBezTo>
                    <a:pt x="70" y="378"/>
                    <a:pt x="2" y="363"/>
                    <a:pt x="1" y="357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9560" name="AutoShape 56"/>
            <p:cNvSpPr>
              <a:spLocks noChangeArrowheads="1"/>
            </p:cNvSpPr>
            <p:nvPr/>
          </p:nvSpPr>
          <p:spPr bwMode="hidden">
            <a:xfrm rot="5400000">
              <a:off x="2724" y="2089"/>
              <a:ext cx="4320" cy="142"/>
            </a:xfrm>
            <a:custGeom>
              <a:avLst/>
              <a:gdLst>
                <a:gd name="G0" fmla="+- 607 0 0"/>
                <a:gd name="G1" fmla="+- 21600 0 607"/>
                <a:gd name="G2" fmla="*/ 607 1 2"/>
                <a:gd name="G3" fmla="+- 21600 0 G2"/>
                <a:gd name="G4" fmla="+/ 607 21600 2"/>
                <a:gd name="G5" fmla="+/ G1 0 2"/>
                <a:gd name="G6" fmla="*/ 21600 21600 607"/>
                <a:gd name="G7" fmla="*/ G6 1 2"/>
                <a:gd name="G8" fmla="+- 21600 0 G7"/>
                <a:gd name="G9" fmla="*/ 21600 1 2"/>
                <a:gd name="G10" fmla="+- 607 0 G9"/>
                <a:gd name="G11" fmla="?: G10 G8 0"/>
                <a:gd name="G12" fmla="?: G10 G7 21600"/>
                <a:gd name="T0" fmla="*/ 21296 w 21600"/>
                <a:gd name="T1" fmla="*/ 10800 h 21600"/>
                <a:gd name="T2" fmla="*/ 10800 w 21600"/>
                <a:gd name="T3" fmla="*/ 21600 h 21600"/>
                <a:gd name="T4" fmla="*/ 304 w 21600"/>
                <a:gd name="T5" fmla="*/ 10800 h 21600"/>
                <a:gd name="T6" fmla="*/ 10800 w 21600"/>
                <a:gd name="T7" fmla="*/ 0 h 21600"/>
                <a:gd name="T8" fmla="*/ 2104 w 21600"/>
                <a:gd name="T9" fmla="*/ 2104 h 21600"/>
                <a:gd name="T10" fmla="*/ 19496 w 21600"/>
                <a:gd name="T11" fmla="*/ 1949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607" y="21600"/>
                  </a:lnTo>
                  <a:lnTo>
                    <a:pt x="20993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>
                <a:defRPr/>
              </a:pPr>
              <a:endParaRPr kumimoji="1" lang="ru-RU">
                <a:latin typeface="Arial" charset="0"/>
              </a:endParaRPr>
            </a:p>
          </p:txBody>
        </p:sp>
      </p:grpSp>
      <p:sp>
        <p:nvSpPr>
          <p:cNvPr id="3075" name="Rectangle 57"/>
          <p:cNvSpPr>
            <a:spLocks noGrp="1" noChangeArrowheads="1"/>
          </p:cNvSpPr>
          <p:nvPr>
            <p:ph type="title"/>
          </p:nvPr>
        </p:nvSpPr>
        <p:spPr bwMode="auto">
          <a:xfrm>
            <a:off x="219075" y="227013"/>
            <a:ext cx="74771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6" name="Rectangle 58"/>
          <p:cNvSpPr>
            <a:spLocks noGrp="1" noChangeArrowheads="1"/>
          </p:cNvSpPr>
          <p:nvPr>
            <p:ph type="body" idx="1"/>
          </p:nvPr>
        </p:nvSpPr>
        <p:spPr bwMode="auto">
          <a:xfrm>
            <a:off x="263525" y="1598613"/>
            <a:ext cx="7386638" cy="449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49563" name="Rectangle 5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2050"/>
            <a:ext cx="1782763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9564" name="Rectangle 6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57425" y="6248400"/>
            <a:ext cx="34559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9565" name="Rectangle 6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867400" y="6248400"/>
            <a:ext cx="17557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+mn-lt"/>
              </a:defRPr>
            </a:lvl1pPr>
          </a:lstStyle>
          <a:p>
            <a:pPr>
              <a:defRPr/>
            </a:pPr>
            <a:fld id="{6BE07593-A23F-4749-BF01-84A385962F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  <p:sldLayoutId id="2147483875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6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SzPct val="80000"/>
        <a:buBlip>
          <a:blip r:embed="rId17"/>
        </a:buBlip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SzPct val="70000"/>
        <a:buBlip>
          <a:blip r:embed="rId18"/>
        </a:buBlip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-3238500" y="0"/>
            <a:ext cx="11925300" cy="3810000"/>
            <a:chOff x="-2040" y="0"/>
            <a:chExt cx="7512" cy="2400"/>
          </a:xfrm>
        </p:grpSpPr>
        <p:sp>
          <p:nvSpPr>
            <p:cNvPr id="163843" name="AutoShape 3"/>
            <p:cNvSpPr>
              <a:spLocks noChangeArrowheads="1"/>
            </p:cNvSpPr>
            <p:nvPr/>
          </p:nvSpPr>
          <p:spPr bwMode="auto">
            <a:xfrm>
              <a:off x="-2040" y="432"/>
              <a:ext cx="2592" cy="1968"/>
            </a:xfrm>
            <a:custGeom>
              <a:avLst/>
              <a:gdLst>
                <a:gd name="G0" fmla="+- 18296 0 0"/>
                <a:gd name="G1" fmla="+- -30880 0 0"/>
                <a:gd name="G2" fmla="+- 31512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50296" y="5746"/>
                </a:cxn>
                <a:cxn ang="0">
                  <a:pos x="64000" y="32000"/>
                </a:cxn>
                <a:cxn ang="0">
                  <a:pos x="50296" y="58253"/>
                </a:cxn>
                <a:cxn ang="0">
                  <a:pos x="50296" y="58253"/>
                </a:cxn>
                <a:cxn ang="0">
                  <a:pos x="50295" y="58253"/>
                </a:cxn>
                <a:cxn ang="0">
                  <a:pos x="50296" y="58254"/>
                </a:cxn>
                <a:cxn ang="0">
                  <a:pos x="50296" y="5746"/>
                </a:cxn>
                <a:cxn ang="0">
                  <a:pos x="50295" y="5746"/>
                </a:cxn>
                <a:cxn ang="0">
                  <a:pos x="50296" y="5746"/>
                </a:cxn>
              </a:cxnLst>
              <a:rect l="T13" t="T15" r="T17" b="T19"/>
              <a:pathLst>
                <a:path w="64000" h="64000">
                  <a:moveTo>
                    <a:pt x="50296" y="5746"/>
                  </a:moveTo>
                  <a:cubicBezTo>
                    <a:pt x="58882" y="11730"/>
                    <a:pt x="64000" y="21534"/>
                    <a:pt x="64000" y="32000"/>
                  </a:cubicBezTo>
                  <a:cubicBezTo>
                    <a:pt x="64000" y="42465"/>
                    <a:pt x="58882" y="52269"/>
                    <a:pt x="50296" y="58253"/>
                  </a:cubicBezTo>
                  <a:cubicBezTo>
                    <a:pt x="50296" y="58253"/>
                    <a:pt x="50296" y="58253"/>
                    <a:pt x="50295" y="58253"/>
                  </a:cubicBezTo>
                  <a:lnTo>
                    <a:pt x="50296" y="58254"/>
                  </a:lnTo>
                  <a:lnTo>
                    <a:pt x="50296" y="5746"/>
                  </a:lnTo>
                  <a:lnTo>
                    <a:pt x="50295" y="5746"/>
                  </a:lnTo>
                  <a:cubicBezTo>
                    <a:pt x="50296" y="5746"/>
                    <a:pt x="50296" y="5746"/>
                    <a:pt x="50296" y="574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63844" name="AutoShape 4"/>
            <p:cNvSpPr>
              <a:spLocks noChangeArrowheads="1"/>
            </p:cNvSpPr>
            <p:nvPr/>
          </p:nvSpPr>
          <p:spPr bwMode="auto">
            <a:xfrm>
              <a:off x="-1528" y="0"/>
              <a:ext cx="1949" cy="1987"/>
            </a:xfrm>
            <a:custGeom>
              <a:avLst/>
              <a:gdLst>
                <a:gd name="G0" fmla="+- 18077 0 0"/>
                <a:gd name="G1" fmla="+- -30880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50077" y="5595"/>
                </a:cxn>
                <a:cxn ang="0">
                  <a:pos x="64000" y="32000"/>
                </a:cxn>
                <a:cxn ang="0">
                  <a:pos x="50077" y="58404"/>
                </a:cxn>
                <a:cxn ang="0">
                  <a:pos x="50077" y="58404"/>
                </a:cxn>
                <a:cxn ang="0">
                  <a:pos x="50076" y="58404"/>
                </a:cxn>
                <a:cxn ang="0">
                  <a:pos x="50077" y="58405"/>
                </a:cxn>
                <a:cxn ang="0">
                  <a:pos x="50077" y="5595"/>
                </a:cxn>
                <a:cxn ang="0">
                  <a:pos x="50076" y="5595"/>
                </a:cxn>
                <a:cxn ang="0">
                  <a:pos x="50077" y="5595"/>
                </a:cxn>
              </a:cxnLst>
              <a:rect l="T13" t="T15" r="T17" b="T19"/>
              <a:pathLst>
                <a:path w="64000" h="64000">
                  <a:moveTo>
                    <a:pt x="50077" y="5595"/>
                  </a:moveTo>
                  <a:cubicBezTo>
                    <a:pt x="58790" y="11560"/>
                    <a:pt x="64000" y="21440"/>
                    <a:pt x="64000" y="32000"/>
                  </a:cubicBezTo>
                  <a:cubicBezTo>
                    <a:pt x="64000" y="42559"/>
                    <a:pt x="58790" y="52439"/>
                    <a:pt x="50077" y="58404"/>
                  </a:cubicBezTo>
                  <a:cubicBezTo>
                    <a:pt x="50077" y="58404"/>
                    <a:pt x="50077" y="58404"/>
                    <a:pt x="50076" y="58404"/>
                  </a:cubicBezTo>
                  <a:lnTo>
                    <a:pt x="50077" y="58405"/>
                  </a:lnTo>
                  <a:lnTo>
                    <a:pt x="50077" y="5595"/>
                  </a:lnTo>
                  <a:lnTo>
                    <a:pt x="50076" y="5595"/>
                  </a:lnTo>
                  <a:cubicBezTo>
                    <a:pt x="50077" y="5595"/>
                    <a:pt x="50077" y="5595"/>
                    <a:pt x="50077" y="5595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63845" name="Line 5"/>
            <p:cNvSpPr>
              <a:spLocks noChangeShapeType="1"/>
            </p:cNvSpPr>
            <p:nvPr/>
          </p:nvSpPr>
          <p:spPr bwMode="auto">
            <a:xfrm>
              <a:off x="864" y="960"/>
              <a:ext cx="460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4099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370013" y="301625"/>
            <a:ext cx="731361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100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0013" y="1827213"/>
            <a:ext cx="7313612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3848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3849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3850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n-lt"/>
              </a:defRPr>
            </a:lvl1pPr>
          </a:lstStyle>
          <a:p>
            <a:pPr>
              <a:defRPr/>
            </a:pPr>
            <a:fld id="{0D4F2165-F13A-4A64-8FE1-A401A5F283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4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  <p:sldLayoutId id="2147483886" r:id="rId12"/>
    <p:sldLayoutId id="2147483887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¡"/>
        <a:defRPr sz="29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5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itchFamily="2" charset="2"/>
        <a:buChar char="¡"/>
        <a:defRPr sz="22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19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16691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5130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166917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66918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5123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4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6921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6922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6923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+mn-lt"/>
              </a:defRPr>
            </a:lvl1pPr>
          </a:lstStyle>
          <a:p>
            <a:pPr>
              <a:defRPr/>
            </a:pPr>
            <a:fld id="{95F03682-FBFD-4764-9ABC-6FF54C29BF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66924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5" r:id="rId1"/>
    <p:sldLayoutId id="2147483888" r:id="rId2"/>
    <p:sldLayoutId id="2147483889" r:id="rId3"/>
    <p:sldLayoutId id="2147483890" r:id="rId4"/>
    <p:sldLayoutId id="2147483891" r:id="rId5"/>
    <p:sldLayoutId id="2147483892" r:id="rId6"/>
    <p:sldLayoutId id="2147483893" r:id="rId7"/>
    <p:sldLayoutId id="2147483894" r:id="rId8"/>
    <p:sldLayoutId id="2147483895" r:id="rId9"/>
    <p:sldLayoutId id="2147483896" r:id="rId10"/>
    <p:sldLayoutId id="2147483897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058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8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8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B113D967-607F-4BCF-8AB0-007D661992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05832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05833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6154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205835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5836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5837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5838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5839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5840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5841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5842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5843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6180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6181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205846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05847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05848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05849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850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851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6185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205853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05854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05855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05856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05857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05858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05859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05860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</p:grpSp>
      <p:grpSp>
        <p:nvGrpSpPr>
          <p:cNvPr id="6155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205862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5863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6156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6157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205866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6160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205868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05869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50" y="330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05870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60" y="180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05871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05872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9" y="895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05873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4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05874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05875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9" y="140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  <p:sp>
          <p:nvSpPr>
            <p:cNvPr id="205876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6" r:id="rId1"/>
    <p:sldLayoutId id="2147483898" r:id="rId2"/>
    <p:sldLayoutId id="2147483899" r:id="rId3"/>
    <p:sldLayoutId id="2147483900" r:id="rId4"/>
    <p:sldLayoutId id="2147483901" r:id="rId5"/>
    <p:sldLayoutId id="2147483902" r:id="rId6"/>
    <p:sldLayoutId id="2147483903" r:id="rId7"/>
    <p:sldLayoutId id="2147483904" r:id="rId8"/>
    <p:sldLayoutId id="2147483905" r:id="rId9"/>
    <p:sldLayoutId id="2147483906" r:id="rId10"/>
    <p:sldLayoutId id="2147483907" r:id="rId11"/>
    <p:sldLayoutId id="2147483908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/>
          </p:cNvGrpSpPr>
          <p:nvPr/>
        </p:nvGrpSpPr>
        <p:grpSpPr bwMode="auto">
          <a:xfrm>
            <a:off x="6303963" y="0"/>
            <a:ext cx="2840037" cy="3254375"/>
            <a:chOff x="3115" y="0"/>
            <a:chExt cx="2170" cy="2486"/>
          </a:xfrm>
        </p:grpSpPr>
        <p:grpSp>
          <p:nvGrpSpPr>
            <p:cNvPr id="7176" name="Group 3"/>
            <p:cNvGrpSpPr>
              <a:grpSpLocks/>
            </p:cNvGrpSpPr>
            <p:nvPr/>
          </p:nvGrpSpPr>
          <p:grpSpPr bwMode="auto">
            <a:xfrm>
              <a:off x="4080" y="1910"/>
              <a:ext cx="768" cy="576"/>
              <a:chOff x="0" y="0"/>
              <a:chExt cx="768" cy="576"/>
            </a:xfrm>
          </p:grpSpPr>
          <p:sp>
            <p:nvSpPr>
              <p:cNvPr id="212996" name="Oval 4"/>
              <p:cNvSpPr>
                <a:spLocks noChangeArrowheads="1"/>
              </p:cNvSpPr>
              <p:nvPr/>
            </p:nvSpPr>
            <p:spPr bwMode="hidden">
              <a:xfrm>
                <a:off x="2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2997" name="Oval 5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7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7177" name="Group 6"/>
            <p:cNvGrpSpPr>
              <a:grpSpLocks/>
            </p:cNvGrpSpPr>
            <p:nvPr/>
          </p:nvGrpSpPr>
          <p:grpSpPr bwMode="auto">
            <a:xfrm>
              <a:off x="4257" y="1103"/>
              <a:ext cx="768" cy="576"/>
              <a:chOff x="0" y="0"/>
              <a:chExt cx="768" cy="576"/>
            </a:xfrm>
          </p:grpSpPr>
          <p:sp>
            <p:nvSpPr>
              <p:cNvPr id="212999" name="Oval 7"/>
              <p:cNvSpPr>
                <a:spLocks noChangeArrowheads="1"/>
              </p:cNvSpPr>
              <p:nvPr/>
            </p:nvSpPr>
            <p:spPr bwMode="hidden">
              <a:xfrm>
                <a:off x="-2" y="2"/>
                <a:ext cx="770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3000" name="Oval 8"/>
              <p:cNvSpPr>
                <a:spLocks noChangeArrowheads="1"/>
              </p:cNvSpPr>
              <p:nvPr/>
            </p:nvSpPr>
            <p:spPr bwMode="hidden">
              <a:xfrm>
                <a:off x="276" y="254"/>
                <a:ext cx="186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7178" name="Group 9"/>
            <p:cNvGrpSpPr>
              <a:grpSpLocks/>
            </p:cNvGrpSpPr>
            <p:nvPr/>
          </p:nvGrpSpPr>
          <p:grpSpPr bwMode="auto">
            <a:xfrm>
              <a:off x="3134" y="0"/>
              <a:ext cx="768" cy="576"/>
              <a:chOff x="0" y="0"/>
              <a:chExt cx="768" cy="576"/>
            </a:xfrm>
          </p:grpSpPr>
          <p:sp>
            <p:nvSpPr>
              <p:cNvPr id="213002" name="Oval 10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3003" name="Oval 11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7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7179" name="Group 12"/>
            <p:cNvGrpSpPr>
              <a:grpSpLocks/>
            </p:cNvGrpSpPr>
            <p:nvPr/>
          </p:nvGrpSpPr>
          <p:grpSpPr bwMode="auto">
            <a:xfrm>
              <a:off x="3115" y="0"/>
              <a:ext cx="2170" cy="1702"/>
              <a:chOff x="3115" y="0"/>
              <a:chExt cx="2170" cy="1702"/>
            </a:xfrm>
          </p:grpSpPr>
          <p:grpSp>
            <p:nvGrpSpPr>
              <p:cNvPr id="7180" name="Group 13"/>
              <p:cNvGrpSpPr>
                <a:grpSpLocks/>
              </p:cNvGrpSpPr>
              <p:nvPr/>
            </p:nvGrpSpPr>
            <p:grpSpPr bwMode="auto">
              <a:xfrm>
                <a:off x="3640" y="308"/>
                <a:ext cx="1145" cy="844"/>
                <a:chOff x="1265" y="814"/>
                <a:chExt cx="2919" cy="2151"/>
              </a:xfrm>
            </p:grpSpPr>
            <p:sp>
              <p:nvSpPr>
                <p:cNvPr id="213006" name="Oval 14"/>
                <p:cNvSpPr>
                  <a:spLocks noChangeArrowheads="1"/>
                </p:cNvSpPr>
                <p:nvPr/>
              </p:nvSpPr>
              <p:spPr bwMode="hidden">
                <a:xfrm>
                  <a:off x="1266" y="814"/>
                  <a:ext cx="2919" cy="2151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2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13007" name="Oval 15"/>
                <p:cNvSpPr>
                  <a:spLocks noChangeArrowheads="1"/>
                </p:cNvSpPr>
                <p:nvPr/>
              </p:nvSpPr>
              <p:spPr bwMode="hidden">
                <a:xfrm>
                  <a:off x="2382" y="1602"/>
                  <a:ext cx="578" cy="405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7181" name="Group 16"/>
              <p:cNvGrpSpPr>
                <a:grpSpLocks/>
              </p:cNvGrpSpPr>
              <p:nvPr/>
            </p:nvGrpSpPr>
            <p:grpSpPr bwMode="auto">
              <a:xfrm>
                <a:off x="3115" y="0"/>
                <a:ext cx="2145" cy="1702"/>
                <a:chOff x="3115" y="0"/>
                <a:chExt cx="2145" cy="1702"/>
              </a:xfrm>
            </p:grpSpPr>
            <p:grpSp>
              <p:nvGrpSpPr>
                <p:cNvPr id="7204" name="Group 17"/>
                <p:cNvGrpSpPr>
                  <a:grpSpLocks/>
                </p:cNvGrpSpPr>
                <p:nvPr/>
              </p:nvGrpSpPr>
              <p:grpSpPr bwMode="auto">
                <a:xfrm>
                  <a:off x="4505" y="589"/>
                  <a:ext cx="493" cy="912"/>
                  <a:chOff x="3471" y="1530"/>
                  <a:chExt cx="1258" cy="2327"/>
                </a:xfrm>
              </p:grpSpPr>
              <p:sp>
                <p:nvSpPr>
                  <p:cNvPr id="213010" name="Freeform 18"/>
                  <p:cNvSpPr>
                    <a:spLocks/>
                  </p:cNvSpPr>
                  <p:nvPr/>
                </p:nvSpPr>
                <p:spPr bwMode="hidden">
                  <a:xfrm rot="2711884">
                    <a:off x="2769" y="2236"/>
                    <a:ext cx="1717" cy="31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13011" name="Freeform 19"/>
                  <p:cNvSpPr>
                    <a:spLocks/>
                  </p:cNvSpPr>
                  <p:nvPr/>
                </p:nvSpPr>
                <p:spPr bwMode="hidden">
                  <a:xfrm rot="2711884">
                    <a:off x="4022" y="3146"/>
                    <a:ext cx="922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7205" name="Group 20"/>
                <p:cNvGrpSpPr>
                  <a:grpSpLocks/>
                </p:cNvGrpSpPr>
                <p:nvPr/>
              </p:nvGrpSpPr>
              <p:grpSpPr bwMode="auto">
                <a:xfrm>
                  <a:off x="4267" y="781"/>
                  <a:ext cx="966" cy="522"/>
                  <a:chOff x="2864" y="2019"/>
                  <a:chExt cx="2463" cy="1332"/>
                </a:xfrm>
              </p:grpSpPr>
              <p:sp>
                <p:nvSpPr>
                  <p:cNvPr id="213013" name="Freeform 21"/>
                  <p:cNvSpPr>
                    <a:spLocks/>
                  </p:cNvSpPr>
                  <p:nvPr/>
                </p:nvSpPr>
                <p:spPr bwMode="hidden">
                  <a:xfrm rot="2104081">
                    <a:off x="2865" y="2019"/>
                    <a:ext cx="1812" cy="34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13014" name="Freeform 22"/>
                  <p:cNvSpPr>
                    <a:spLocks/>
                  </p:cNvSpPr>
                  <p:nvPr/>
                </p:nvSpPr>
                <p:spPr bwMode="hidden">
                  <a:xfrm rot="2104081">
                    <a:off x="4352" y="2805"/>
                    <a:ext cx="974" cy="54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7206" name="Group 23"/>
                <p:cNvGrpSpPr>
                  <a:grpSpLocks/>
                </p:cNvGrpSpPr>
                <p:nvPr/>
              </p:nvGrpSpPr>
              <p:grpSpPr bwMode="auto">
                <a:xfrm>
                  <a:off x="4280" y="707"/>
                  <a:ext cx="971" cy="417"/>
                  <a:chOff x="2897" y="1832"/>
                  <a:chExt cx="2477" cy="1064"/>
                </a:xfrm>
              </p:grpSpPr>
              <p:sp>
                <p:nvSpPr>
                  <p:cNvPr id="213016" name="Freeform 24"/>
                  <p:cNvSpPr>
                    <a:spLocks/>
                  </p:cNvSpPr>
                  <p:nvPr/>
                </p:nvSpPr>
                <p:spPr bwMode="hidden">
                  <a:xfrm rot="1582915">
                    <a:off x="2896" y="1832"/>
                    <a:ext cx="1736" cy="30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13017" name="Freeform 25"/>
                  <p:cNvSpPr>
                    <a:spLocks/>
                  </p:cNvSpPr>
                  <p:nvPr/>
                </p:nvSpPr>
                <p:spPr bwMode="hidden">
                  <a:xfrm rot="1582915">
                    <a:off x="4443" y="2420"/>
                    <a:ext cx="931" cy="477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7207" name="Group 26"/>
                <p:cNvGrpSpPr>
                  <a:grpSpLocks/>
                </p:cNvGrpSpPr>
                <p:nvPr/>
              </p:nvGrpSpPr>
              <p:grpSpPr bwMode="auto">
                <a:xfrm>
                  <a:off x="4291" y="630"/>
                  <a:ext cx="969" cy="364"/>
                  <a:chOff x="2924" y="1636"/>
                  <a:chExt cx="2472" cy="927"/>
                </a:xfrm>
              </p:grpSpPr>
              <p:sp>
                <p:nvSpPr>
                  <p:cNvPr id="213019" name="Freeform 27"/>
                  <p:cNvSpPr>
                    <a:spLocks/>
                  </p:cNvSpPr>
                  <p:nvPr/>
                </p:nvSpPr>
                <p:spPr bwMode="hidden">
                  <a:xfrm rot="1080363">
                    <a:off x="2919" y="1631"/>
                    <a:ext cx="1677" cy="33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13020" name="Freeform 28"/>
                  <p:cNvSpPr>
                    <a:spLocks/>
                  </p:cNvSpPr>
                  <p:nvPr/>
                </p:nvSpPr>
                <p:spPr bwMode="hidden">
                  <a:xfrm rot="1080363">
                    <a:off x="4491" y="2033"/>
                    <a:ext cx="900" cy="52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7208" name="Group 29"/>
                <p:cNvGrpSpPr>
                  <a:grpSpLocks/>
                </p:cNvGrpSpPr>
                <p:nvPr/>
              </p:nvGrpSpPr>
              <p:grpSpPr bwMode="auto">
                <a:xfrm>
                  <a:off x="4304" y="543"/>
                  <a:ext cx="918" cy="258"/>
                  <a:chOff x="2958" y="1414"/>
                  <a:chExt cx="2342" cy="657"/>
                </a:xfrm>
              </p:grpSpPr>
              <p:sp>
                <p:nvSpPr>
                  <p:cNvPr id="213022" name="Freeform 30"/>
                  <p:cNvSpPr>
                    <a:spLocks/>
                  </p:cNvSpPr>
                  <p:nvPr/>
                </p:nvSpPr>
                <p:spPr bwMode="hidden">
                  <a:xfrm rot="463793">
                    <a:off x="2957" y="1415"/>
                    <a:ext cx="1544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13023" name="Freeform 31"/>
                  <p:cNvSpPr>
                    <a:spLocks/>
                  </p:cNvSpPr>
                  <p:nvPr/>
                </p:nvSpPr>
                <p:spPr bwMode="hidden">
                  <a:xfrm rot="463793">
                    <a:off x="4470" y="1581"/>
                    <a:ext cx="829" cy="48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7209" name="Group 32"/>
                <p:cNvGrpSpPr>
                  <a:grpSpLocks/>
                </p:cNvGrpSpPr>
                <p:nvPr/>
              </p:nvGrpSpPr>
              <p:grpSpPr bwMode="auto">
                <a:xfrm>
                  <a:off x="4314" y="487"/>
                  <a:ext cx="843" cy="134"/>
                  <a:chOff x="2983" y="1269"/>
                  <a:chExt cx="2150" cy="343"/>
                </a:xfrm>
              </p:grpSpPr>
              <p:sp>
                <p:nvSpPr>
                  <p:cNvPr id="213025" name="Freeform 33"/>
                  <p:cNvSpPr>
                    <a:spLocks/>
                  </p:cNvSpPr>
                  <p:nvPr/>
                </p:nvSpPr>
                <p:spPr bwMode="hidden">
                  <a:xfrm rot="-84182">
                    <a:off x="2982" y="1286"/>
                    <a:ext cx="1404" cy="22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13026" name="Freeform 34"/>
                  <p:cNvSpPr>
                    <a:spLocks/>
                  </p:cNvSpPr>
                  <p:nvPr/>
                </p:nvSpPr>
                <p:spPr bwMode="hidden">
                  <a:xfrm rot="-84182">
                    <a:off x="4377" y="1264"/>
                    <a:ext cx="755" cy="34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7210" name="Group 35"/>
                <p:cNvGrpSpPr>
                  <a:grpSpLocks/>
                </p:cNvGrpSpPr>
                <p:nvPr/>
              </p:nvGrpSpPr>
              <p:grpSpPr bwMode="auto">
                <a:xfrm>
                  <a:off x="4296" y="349"/>
                  <a:ext cx="737" cy="167"/>
                  <a:chOff x="2938" y="917"/>
                  <a:chExt cx="1879" cy="427"/>
                </a:xfrm>
              </p:grpSpPr>
              <p:sp>
                <p:nvSpPr>
                  <p:cNvPr id="213028" name="Freeform 36"/>
                  <p:cNvSpPr>
                    <a:spLocks/>
                  </p:cNvSpPr>
                  <p:nvPr/>
                </p:nvSpPr>
                <p:spPr bwMode="hidden">
                  <a:xfrm rot="-802576">
                    <a:off x="2933" y="1128"/>
                    <a:ext cx="1237" cy="211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13029" name="Freeform 37"/>
                  <p:cNvSpPr>
                    <a:spLocks/>
                  </p:cNvSpPr>
                  <p:nvPr/>
                </p:nvSpPr>
                <p:spPr bwMode="hidden">
                  <a:xfrm rot="-802576">
                    <a:off x="4151" y="918"/>
                    <a:ext cx="665" cy="33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7211" name="Group 38"/>
                <p:cNvGrpSpPr>
                  <a:grpSpLocks/>
                </p:cNvGrpSpPr>
                <p:nvPr/>
              </p:nvGrpSpPr>
              <p:grpSpPr bwMode="auto">
                <a:xfrm>
                  <a:off x="3394" y="637"/>
                  <a:ext cx="493" cy="912"/>
                  <a:chOff x="637" y="1653"/>
                  <a:chExt cx="1257" cy="2326"/>
                </a:xfrm>
              </p:grpSpPr>
              <p:sp>
                <p:nvSpPr>
                  <p:cNvPr id="213031" name="Freeform 39"/>
                  <p:cNvSpPr>
                    <a:spLocks/>
                  </p:cNvSpPr>
                  <p:nvPr/>
                </p:nvSpPr>
                <p:spPr bwMode="hidden">
                  <a:xfrm rot="18888116" flipH="1">
                    <a:off x="875" y="2354"/>
                    <a:ext cx="1723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13032" name="Freeform 40"/>
                  <p:cNvSpPr>
                    <a:spLocks/>
                  </p:cNvSpPr>
                  <p:nvPr/>
                </p:nvSpPr>
                <p:spPr bwMode="hidden">
                  <a:xfrm rot="18888116" flipH="1">
                    <a:off x="419" y="3271"/>
                    <a:ext cx="925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7212" name="Group 41"/>
                <p:cNvGrpSpPr>
                  <a:grpSpLocks/>
                </p:cNvGrpSpPr>
                <p:nvPr/>
              </p:nvGrpSpPr>
              <p:grpSpPr bwMode="auto">
                <a:xfrm>
                  <a:off x="3142" y="850"/>
                  <a:ext cx="966" cy="522"/>
                  <a:chOff x="-5" y="2196"/>
                  <a:chExt cx="2463" cy="1332"/>
                </a:xfrm>
              </p:grpSpPr>
              <p:sp>
                <p:nvSpPr>
                  <p:cNvPr id="213034" name="Freeform 42"/>
                  <p:cNvSpPr>
                    <a:spLocks/>
                  </p:cNvSpPr>
                  <p:nvPr/>
                </p:nvSpPr>
                <p:spPr bwMode="hidden">
                  <a:xfrm rot="19495919" flipH="1">
                    <a:off x="644" y="2196"/>
                    <a:ext cx="1809" cy="34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13035" name="Freeform 43"/>
                  <p:cNvSpPr>
                    <a:spLocks/>
                  </p:cNvSpPr>
                  <p:nvPr/>
                </p:nvSpPr>
                <p:spPr bwMode="hidden">
                  <a:xfrm rot="19495919" flipH="1">
                    <a:off x="-6" y="2982"/>
                    <a:ext cx="971" cy="54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7213" name="Group 44"/>
                <p:cNvGrpSpPr>
                  <a:grpSpLocks/>
                </p:cNvGrpSpPr>
                <p:nvPr/>
              </p:nvGrpSpPr>
              <p:grpSpPr bwMode="auto">
                <a:xfrm>
                  <a:off x="3124" y="777"/>
                  <a:ext cx="971" cy="417"/>
                  <a:chOff x="-52" y="2009"/>
                  <a:chExt cx="2477" cy="1064"/>
                </a:xfrm>
              </p:grpSpPr>
              <p:sp>
                <p:nvSpPr>
                  <p:cNvPr id="213037" name="Freeform 45"/>
                  <p:cNvSpPr>
                    <a:spLocks/>
                  </p:cNvSpPr>
                  <p:nvPr/>
                </p:nvSpPr>
                <p:spPr bwMode="hidden">
                  <a:xfrm rot="20017085" flipH="1">
                    <a:off x="689" y="2010"/>
                    <a:ext cx="1736" cy="30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13038" name="Freeform 46"/>
                  <p:cNvSpPr>
                    <a:spLocks/>
                  </p:cNvSpPr>
                  <p:nvPr/>
                </p:nvSpPr>
                <p:spPr bwMode="hidden">
                  <a:xfrm rot="20017085" flipH="1">
                    <a:off x="-53" y="2598"/>
                    <a:ext cx="931" cy="47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7214" name="Group 47"/>
                <p:cNvGrpSpPr>
                  <a:grpSpLocks/>
                </p:cNvGrpSpPr>
                <p:nvPr/>
              </p:nvGrpSpPr>
              <p:grpSpPr bwMode="auto">
                <a:xfrm>
                  <a:off x="3115" y="700"/>
                  <a:ext cx="969" cy="363"/>
                  <a:chOff x="-74" y="1813"/>
                  <a:chExt cx="2472" cy="927"/>
                </a:xfrm>
              </p:grpSpPr>
              <p:sp>
                <p:nvSpPr>
                  <p:cNvPr id="213040" name="Freeform 48"/>
                  <p:cNvSpPr>
                    <a:spLocks/>
                  </p:cNvSpPr>
                  <p:nvPr/>
                </p:nvSpPr>
                <p:spPr bwMode="hidden">
                  <a:xfrm rot="20519637" flipH="1">
                    <a:off x="721" y="1812"/>
                    <a:ext cx="1677" cy="331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13041" name="Freeform 49"/>
                  <p:cNvSpPr>
                    <a:spLocks/>
                  </p:cNvSpPr>
                  <p:nvPr/>
                </p:nvSpPr>
                <p:spPr bwMode="hidden">
                  <a:xfrm rot="20519637" flipH="1">
                    <a:off x="-74" y="2212"/>
                    <a:ext cx="900" cy="52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7215" name="Group 50"/>
                <p:cNvGrpSpPr>
                  <a:grpSpLocks/>
                </p:cNvGrpSpPr>
                <p:nvPr/>
              </p:nvGrpSpPr>
              <p:grpSpPr bwMode="auto">
                <a:xfrm>
                  <a:off x="3153" y="613"/>
                  <a:ext cx="918" cy="257"/>
                  <a:chOff x="22" y="1591"/>
                  <a:chExt cx="2342" cy="657"/>
                </a:xfrm>
              </p:grpSpPr>
              <p:sp>
                <p:nvSpPr>
                  <p:cNvPr id="213043" name="Freeform 51"/>
                  <p:cNvSpPr>
                    <a:spLocks/>
                  </p:cNvSpPr>
                  <p:nvPr/>
                </p:nvSpPr>
                <p:spPr bwMode="hidden">
                  <a:xfrm rot="21136207" flipH="1">
                    <a:off x="819" y="1586"/>
                    <a:ext cx="1544" cy="31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13044" name="Freeform 52"/>
                  <p:cNvSpPr>
                    <a:spLocks/>
                  </p:cNvSpPr>
                  <p:nvPr/>
                </p:nvSpPr>
                <p:spPr bwMode="hidden">
                  <a:xfrm rot="21136207" flipH="1">
                    <a:off x="21" y="1757"/>
                    <a:ext cx="829" cy="49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7216" name="Group 53"/>
                <p:cNvGrpSpPr>
                  <a:grpSpLocks/>
                </p:cNvGrpSpPr>
                <p:nvPr/>
              </p:nvGrpSpPr>
              <p:grpSpPr bwMode="auto">
                <a:xfrm>
                  <a:off x="3218" y="556"/>
                  <a:ext cx="843" cy="134"/>
                  <a:chOff x="189" y="1446"/>
                  <a:chExt cx="2150" cy="343"/>
                </a:xfrm>
              </p:grpSpPr>
              <p:sp>
                <p:nvSpPr>
                  <p:cNvPr id="213046" name="Freeform 54"/>
                  <p:cNvSpPr>
                    <a:spLocks/>
                  </p:cNvSpPr>
                  <p:nvPr/>
                </p:nvSpPr>
                <p:spPr bwMode="hidden">
                  <a:xfrm rot="84182" flipH="1">
                    <a:off x="935" y="1463"/>
                    <a:ext cx="1404" cy="22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13047" name="Freeform 55"/>
                  <p:cNvSpPr>
                    <a:spLocks/>
                  </p:cNvSpPr>
                  <p:nvPr/>
                </p:nvSpPr>
                <p:spPr bwMode="hidden">
                  <a:xfrm rot="84182" flipH="1">
                    <a:off x="189" y="1441"/>
                    <a:ext cx="755" cy="34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7217" name="Group 56"/>
                <p:cNvGrpSpPr>
                  <a:grpSpLocks/>
                </p:cNvGrpSpPr>
                <p:nvPr/>
              </p:nvGrpSpPr>
              <p:grpSpPr bwMode="auto">
                <a:xfrm>
                  <a:off x="3342" y="418"/>
                  <a:ext cx="737" cy="167"/>
                  <a:chOff x="505" y="1094"/>
                  <a:chExt cx="1879" cy="427"/>
                </a:xfrm>
              </p:grpSpPr>
              <p:sp>
                <p:nvSpPr>
                  <p:cNvPr id="213049" name="Freeform 57"/>
                  <p:cNvSpPr>
                    <a:spLocks/>
                  </p:cNvSpPr>
                  <p:nvPr/>
                </p:nvSpPr>
                <p:spPr bwMode="hidden">
                  <a:xfrm rot="802576" flipH="1">
                    <a:off x="1151" y="1306"/>
                    <a:ext cx="1234" cy="21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13050" name="Freeform 58"/>
                  <p:cNvSpPr>
                    <a:spLocks/>
                  </p:cNvSpPr>
                  <p:nvPr/>
                </p:nvSpPr>
                <p:spPr bwMode="hidden">
                  <a:xfrm rot="802576" flipH="1">
                    <a:off x="505" y="1095"/>
                    <a:ext cx="662" cy="33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7218" name="Group 59"/>
                <p:cNvGrpSpPr>
                  <a:grpSpLocks/>
                </p:cNvGrpSpPr>
                <p:nvPr/>
              </p:nvGrpSpPr>
              <p:grpSpPr bwMode="auto">
                <a:xfrm>
                  <a:off x="3386" y="341"/>
                  <a:ext cx="725" cy="218"/>
                  <a:chOff x="616" y="899"/>
                  <a:chExt cx="1850" cy="554"/>
                </a:xfrm>
              </p:grpSpPr>
              <p:sp>
                <p:nvSpPr>
                  <p:cNvPr id="213052" name="Freeform 60"/>
                  <p:cNvSpPr>
                    <a:spLocks/>
                  </p:cNvSpPr>
                  <p:nvPr/>
                </p:nvSpPr>
                <p:spPr bwMode="hidden">
                  <a:xfrm rot="1277471" flipH="1">
                    <a:off x="1231" y="1237"/>
                    <a:ext cx="1235" cy="21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13053" name="Freeform 61"/>
                  <p:cNvSpPr>
                    <a:spLocks/>
                  </p:cNvSpPr>
                  <p:nvPr/>
                </p:nvSpPr>
                <p:spPr bwMode="hidden">
                  <a:xfrm rot="1277471" flipH="1">
                    <a:off x="615" y="898"/>
                    <a:ext cx="662" cy="33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7219" name="Group 62"/>
                <p:cNvGrpSpPr>
                  <a:grpSpLocks/>
                </p:cNvGrpSpPr>
                <p:nvPr/>
              </p:nvGrpSpPr>
              <p:grpSpPr bwMode="auto">
                <a:xfrm>
                  <a:off x="3472" y="231"/>
                  <a:ext cx="693" cy="291"/>
                  <a:chOff x="3472" y="231"/>
                  <a:chExt cx="693" cy="291"/>
                </a:xfrm>
              </p:grpSpPr>
              <p:sp>
                <p:nvSpPr>
                  <p:cNvPr id="213055" name="Freeform 63"/>
                  <p:cNvSpPr>
                    <a:spLocks/>
                  </p:cNvSpPr>
                  <p:nvPr/>
                </p:nvSpPr>
                <p:spPr bwMode="hidden">
                  <a:xfrm rot="2028410" flipH="1">
                    <a:off x="3679" y="438"/>
                    <a:ext cx="484" cy="8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13056" name="Freeform 64"/>
                  <p:cNvSpPr>
                    <a:spLocks/>
                  </p:cNvSpPr>
                  <p:nvPr/>
                </p:nvSpPr>
                <p:spPr bwMode="hidden">
                  <a:xfrm rot="2028410" flipH="1">
                    <a:off x="3472" y="229"/>
                    <a:ext cx="260" cy="13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7220" name="Group 65"/>
                <p:cNvGrpSpPr>
                  <a:grpSpLocks/>
                </p:cNvGrpSpPr>
                <p:nvPr/>
              </p:nvGrpSpPr>
              <p:grpSpPr bwMode="auto">
                <a:xfrm>
                  <a:off x="3554" y="118"/>
                  <a:ext cx="664" cy="349"/>
                  <a:chOff x="3554" y="118"/>
                  <a:chExt cx="664" cy="349"/>
                </a:xfrm>
              </p:grpSpPr>
              <p:sp>
                <p:nvSpPr>
                  <p:cNvPr id="213058" name="Freeform 66"/>
                  <p:cNvSpPr>
                    <a:spLocks/>
                  </p:cNvSpPr>
                  <p:nvPr/>
                </p:nvSpPr>
                <p:spPr bwMode="hidden">
                  <a:xfrm rot="2664424" flipH="1">
                    <a:off x="3728" y="383"/>
                    <a:ext cx="490" cy="8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13059" name="Freeform 67"/>
                  <p:cNvSpPr>
                    <a:spLocks/>
                  </p:cNvSpPr>
                  <p:nvPr/>
                </p:nvSpPr>
                <p:spPr bwMode="hidden">
                  <a:xfrm rot="2664424" flipH="1">
                    <a:off x="3554" y="118"/>
                    <a:ext cx="263" cy="13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7221" name="Group 68"/>
                <p:cNvGrpSpPr>
                  <a:grpSpLocks/>
                </p:cNvGrpSpPr>
                <p:nvPr/>
              </p:nvGrpSpPr>
              <p:grpSpPr bwMode="auto">
                <a:xfrm>
                  <a:off x="3784" y="30"/>
                  <a:ext cx="305" cy="593"/>
                  <a:chOff x="1633" y="104"/>
                  <a:chExt cx="778" cy="1512"/>
                </a:xfrm>
              </p:grpSpPr>
              <p:sp>
                <p:nvSpPr>
                  <p:cNvPr id="213061" name="Freeform 69"/>
                  <p:cNvSpPr>
                    <a:spLocks/>
                  </p:cNvSpPr>
                  <p:nvPr/>
                </p:nvSpPr>
                <p:spPr bwMode="hidden">
                  <a:xfrm rot="3473776" flipH="1">
                    <a:off x="1752" y="958"/>
                    <a:ext cx="1101" cy="21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13062" name="Freeform 70"/>
                  <p:cNvSpPr>
                    <a:spLocks/>
                  </p:cNvSpPr>
                  <p:nvPr/>
                </p:nvSpPr>
                <p:spPr bwMode="hidden">
                  <a:xfrm rot="3473776" flipH="1">
                    <a:off x="1505" y="231"/>
                    <a:ext cx="591" cy="337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7222" name="Group 71"/>
                <p:cNvGrpSpPr>
                  <a:grpSpLocks/>
                </p:cNvGrpSpPr>
                <p:nvPr/>
              </p:nvGrpSpPr>
              <p:grpSpPr bwMode="auto">
                <a:xfrm>
                  <a:off x="3903" y="0"/>
                  <a:ext cx="248" cy="601"/>
                  <a:chOff x="1935" y="28"/>
                  <a:chExt cx="634" cy="1534"/>
                </a:xfrm>
              </p:grpSpPr>
              <p:sp>
                <p:nvSpPr>
                  <p:cNvPr id="213064" name="Freeform 72"/>
                  <p:cNvSpPr>
                    <a:spLocks/>
                  </p:cNvSpPr>
                  <p:nvPr/>
                </p:nvSpPr>
                <p:spPr bwMode="hidden">
                  <a:xfrm rot="4126480" flipH="1">
                    <a:off x="1934" y="922"/>
                    <a:ext cx="1055" cy="21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13065" name="Freeform 73"/>
                  <p:cNvSpPr>
                    <a:spLocks/>
                  </p:cNvSpPr>
                  <p:nvPr/>
                </p:nvSpPr>
                <p:spPr bwMode="hidden">
                  <a:xfrm rot="4126480" flipH="1">
                    <a:off x="1820" y="144"/>
                    <a:ext cx="570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7223" name="Group 74"/>
                <p:cNvGrpSpPr>
                  <a:grpSpLocks/>
                </p:cNvGrpSpPr>
                <p:nvPr/>
              </p:nvGrpSpPr>
              <p:grpSpPr bwMode="auto">
                <a:xfrm>
                  <a:off x="4251" y="252"/>
                  <a:ext cx="723" cy="222"/>
                  <a:chOff x="2822" y="672"/>
                  <a:chExt cx="1845" cy="566"/>
                </a:xfrm>
              </p:grpSpPr>
              <p:sp>
                <p:nvSpPr>
                  <p:cNvPr id="213067" name="Freeform 75"/>
                  <p:cNvSpPr>
                    <a:spLocks/>
                  </p:cNvSpPr>
                  <p:nvPr/>
                </p:nvSpPr>
                <p:spPr bwMode="hidden">
                  <a:xfrm rot="-1325434">
                    <a:off x="2817" y="1022"/>
                    <a:ext cx="1232" cy="21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13068" name="Freeform 76"/>
                  <p:cNvSpPr>
                    <a:spLocks/>
                  </p:cNvSpPr>
                  <p:nvPr/>
                </p:nvSpPr>
                <p:spPr bwMode="hidden">
                  <a:xfrm rot="-1325434">
                    <a:off x="4003" y="673"/>
                    <a:ext cx="659" cy="337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7224" name="Group 77"/>
                <p:cNvGrpSpPr>
                  <a:grpSpLocks/>
                </p:cNvGrpSpPr>
                <p:nvPr/>
              </p:nvGrpSpPr>
              <p:grpSpPr bwMode="auto">
                <a:xfrm>
                  <a:off x="4196" y="163"/>
                  <a:ext cx="699" cy="282"/>
                  <a:chOff x="2683" y="445"/>
                  <a:chExt cx="1781" cy="717"/>
                </a:xfrm>
              </p:grpSpPr>
              <p:sp>
                <p:nvSpPr>
                  <p:cNvPr id="213070" name="Freeform 78"/>
                  <p:cNvSpPr>
                    <a:spLocks/>
                  </p:cNvSpPr>
                  <p:nvPr/>
                </p:nvSpPr>
                <p:spPr bwMode="hidden">
                  <a:xfrm rot="-1921064">
                    <a:off x="2682" y="946"/>
                    <a:ext cx="1230" cy="21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13071" name="Freeform 79"/>
                  <p:cNvSpPr>
                    <a:spLocks/>
                  </p:cNvSpPr>
                  <p:nvPr/>
                </p:nvSpPr>
                <p:spPr bwMode="hidden">
                  <a:xfrm rot="-1921064">
                    <a:off x="3801" y="444"/>
                    <a:ext cx="658" cy="33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sp>
              <p:nvSpPr>
                <p:cNvPr id="213072" name="Freeform 80"/>
                <p:cNvSpPr>
                  <a:spLocks/>
                </p:cNvSpPr>
                <p:nvPr/>
              </p:nvSpPr>
              <p:spPr bwMode="hidden">
                <a:xfrm rot="4578755" flipH="1">
                  <a:off x="3968" y="372"/>
                  <a:ext cx="403" cy="57"/>
                </a:xfrm>
                <a:custGeom>
                  <a:avLst/>
                  <a:gdLst/>
                  <a:ahLst/>
                  <a:cxnLst>
                    <a:cxn ang="0">
                      <a:pos x="0" y="504"/>
                    </a:cxn>
                    <a:cxn ang="0">
                      <a:pos x="864" y="168"/>
                    </a:cxn>
                    <a:cxn ang="0">
                      <a:pos x="1776" y="24"/>
                    </a:cxn>
                    <a:cxn ang="0">
                      <a:pos x="2736" y="24"/>
                    </a:cxn>
                    <a:cxn ang="0">
                      <a:pos x="2720" y="103"/>
                    </a:cxn>
                    <a:cxn ang="0">
                      <a:pos x="1764" y="103"/>
                    </a:cxn>
                    <a:cxn ang="0">
                      <a:pos x="654" y="292"/>
                    </a:cxn>
                    <a:cxn ang="0">
                      <a:pos x="0" y="504"/>
                    </a:cxn>
                  </a:cxnLst>
                  <a:rect l="0" t="0" r="r" b="b"/>
                  <a:pathLst>
                    <a:path w="2736" h="504">
                      <a:moveTo>
                        <a:pt x="0" y="504"/>
                      </a:moveTo>
                      <a:cubicBezTo>
                        <a:pt x="24" y="488"/>
                        <a:pt x="568" y="248"/>
                        <a:pt x="864" y="168"/>
                      </a:cubicBezTo>
                      <a:cubicBezTo>
                        <a:pt x="1160" y="88"/>
                        <a:pt x="1464" y="48"/>
                        <a:pt x="1776" y="24"/>
                      </a:cubicBezTo>
                      <a:cubicBezTo>
                        <a:pt x="2088" y="0"/>
                        <a:pt x="2579" y="11"/>
                        <a:pt x="2736" y="24"/>
                      </a:cubicBezTo>
                      <a:lnTo>
                        <a:pt x="2720" y="103"/>
                      </a:lnTo>
                      <a:cubicBezTo>
                        <a:pt x="2558" y="116"/>
                        <a:pt x="2108" y="71"/>
                        <a:pt x="1764" y="103"/>
                      </a:cubicBezTo>
                      <a:cubicBezTo>
                        <a:pt x="1209" y="136"/>
                        <a:pt x="998" y="192"/>
                        <a:pt x="654" y="292"/>
                      </a:cubicBezTo>
                      <a:cubicBezTo>
                        <a:pt x="358" y="356"/>
                        <a:pt x="136" y="460"/>
                        <a:pt x="0" y="504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chemeClr val="folHlink"/>
                    </a:gs>
                    <a:gs pos="100000">
                      <a:schemeClr val="accent2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13073" name="Freeform 81"/>
                <p:cNvSpPr>
                  <a:spLocks/>
                </p:cNvSpPr>
                <p:nvPr/>
              </p:nvSpPr>
              <p:spPr bwMode="hidden">
                <a:xfrm rot="4578755" flipH="1">
                  <a:off x="3977" y="77"/>
                  <a:ext cx="216" cy="91"/>
                </a:xfrm>
                <a:custGeom>
                  <a:avLst/>
                  <a:gdLst/>
                  <a:ahLst/>
                  <a:cxnLst>
                    <a:cxn ang="0">
                      <a:pos x="5" y="8"/>
                    </a:cxn>
                    <a:cxn ang="0">
                      <a:pos x="485" y="56"/>
                    </a:cxn>
                    <a:cxn ang="0">
                      <a:pos x="1157" y="200"/>
                    </a:cxn>
                    <a:cxn ang="0">
                      <a:pos x="1611" y="432"/>
                    </a:cxn>
                    <a:cxn ang="0">
                      <a:pos x="1756" y="609"/>
                    </a:cxn>
                    <a:cxn ang="0">
                      <a:pos x="1689" y="787"/>
                    </a:cxn>
                    <a:cxn ang="0">
                      <a:pos x="1589" y="632"/>
                    </a:cxn>
                    <a:cxn ang="0">
                      <a:pos x="1389" y="454"/>
                    </a:cxn>
                    <a:cxn ang="0">
                      <a:pos x="1109" y="296"/>
                    </a:cxn>
                    <a:cxn ang="0">
                      <a:pos x="581" y="152"/>
                    </a:cxn>
                    <a:cxn ang="0">
                      <a:pos x="0" y="76"/>
                    </a:cxn>
                    <a:cxn ang="0">
                      <a:pos x="5" y="8"/>
                    </a:cxn>
                  </a:cxnLst>
                  <a:rect l="0" t="0" r="r" b="b"/>
                  <a:pathLst>
                    <a:path w="1769" h="791">
                      <a:moveTo>
                        <a:pt x="5" y="8"/>
                      </a:moveTo>
                      <a:cubicBezTo>
                        <a:pt x="85" y="0"/>
                        <a:pt x="293" y="24"/>
                        <a:pt x="485" y="56"/>
                      </a:cubicBezTo>
                      <a:cubicBezTo>
                        <a:pt x="677" y="88"/>
                        <a:pt x="969" y="137"/>
                        <a:pt x="1157" y="200"/>
                      </a:cubicBezTo>
                      <a:cubicBezTo>
                        <a:pt x="1345" y="263"/>
                        <a:pt x="1511" y="364"/>
                        <a:pt x="1611" y="432"/>
                      </a:cubicBezTo>
                      <a:cubicBezTo>
                        <a:pt x="1711" y="500"/>
                        <a:pt x="1743" y="550"/>
                        <a:pt x="1756" y="609"/>
                      </a:cubicBezTo>
                      <a:cubicBezTo>
                        <a:pt x="1769" y="668"/>
                        <a:pt x="1717" y="783"/>
                        <a:pt x="1689" y="787"/>
                      </a:cubicBezTo>
                      <a:cubicBezTo>
                        <a:pt x="1661" y="791"/>
                        <a:pt x="1639" y="687"/>
                        <a:pt x="1589" y="632"/>
                      </a:cubicBezTo>
                      <a:cubicBezTo>
                        <a:pt x="1539" y="577"/>
                        <a:pt x="1469" y="510"/>
                        <a:pt x="1389" y="454"/>
                      </a:cubicBezTo>
                      <a:cubicBezTo>
                        <a:pt x="1309" y="398"/>
                        <a:pt x="1244" y="346"/>
                        <a:pt x="1109" y="296"/>
                      </a:cubicBezTo>
                      <a:cubicBezTo>
                        <a:pt x="974" y="246"/>
                        <a:pt x="766" y="189"/>
                        <a:pt x="581" y="152"/>
                      </a:cubicBezTo>
                      <a:cubicBezTo>
                        <a:pt x="396" y="115"/>
                        <a:pt x="96" y="100"/>
                        <a:pt x="0" y="76"/>
                      </a:cubicBezTo>
                      <a:lnTo>
                        <a:pt x="5" y="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1"/>
                    </a:gs>
                    <a:gs pos="100000">
                      <a:schemeClr val="folHlink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grpSp>
              <p:nvGrpSpPr>
                <p:cNvPr id="7227" name="Group 82"/>
                <p:cNvGrpSpPr>
                  <a:grpSpLocks/>
                </p:cNvGrpSpPr>
                <p:nvPr/>
              </p:nvGrpSpPr>
              <p:grpSpPr bwMode="auto">
                <a:xfrm>
                  <a:off x="4242" y="5"/>
                  <a:ext cx="251" cy="596"/>
                  <a:chOff x="2800" y="41"/>
                  <a:chExt cx="640" cy="1520"/>
                </a:xfrm>
              </p:grpSpPr>
              <p:sp>
                <p:nvSpPr>
                  <p:cNvPr id="213075" name="Freeform 83"/>
                  <p:cNvSpPr>
                    <a:spLocks/>
                  </p:cNvSpPr>
                  <p:nvPr/>
                </p:nvSpPr>
                <p:spPr bwMode="hidden">
                  <a:xfrm rot="-3857755">
                    <a:off x="2364" y="934"/>
                    <a:ext cx="1058" cy="18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13076" name="Freeform 84"/>
                  <p:cNvSpPr>
                    <a:spLocks/>
                  </p:cNvSpPr>
                  <p:nvPr/>
                </p:nvSpPr>
                <p:spPr bwMode="hidden">
                  <a:xfrm rot="-3857755">
                    <a:off x="3013" y="180"/>
                    <a:ext cx="566" cy="28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7228" name="Group 85"/>
                <p:cNvGrpSpPr>
                  <a:grpSpLocks/>
                </p:cNvGrpSpPr>
                <p:nvPr/>
              </p:nvGrpSpPr>
              <p:grpSpPr bwMode="auto">
                <a:xfrm>
                  <a:off x="4295" y="53"/>
                  <a:ext cx="398" cy="574"/>
                  <a:chOff x="2934" y="163"/>
                  <a:chExt cx="1017" cy="1464"/>
                </a:xfrm>
              </p:grpSpPr>
              <p:sp>
                <p:nvSpPr>
                  <p:cNvPr id="213078" name="Freeform 86"/>
                  <p:cNvSpPr>
                    <a:spLocks/>
                  </p:cNvSpPr>
                  <p:nvPr/>
                </p:nvSpPr>
                <p:spPr bwMode="hidden">
                  <a:xfrm rot="-2777260">
                    <a:off x="2493" y="915"/>
                    <a:ext cx="1154" cy="27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13079" name="Freeform 87"/>
                  <p:cNvSpPr>
                    <a:spLocks/>
                  </p:cNvSpPr>
                  <p:nvPr/>
                </p:nvSpPr>
                <p:spPr bwMode="hidden">
                  <a:xfrm rot="-2777260">
                    <a:off x="3431" y="262"/>
                    <a:ext cx="619" cy="42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7229" name="Group 88"/>
                <p:cNvGrpSpPr>
                  <a:grpSpLocks/>
                </p:cNvGrpSpPr>
                <p:nvPr/>
              </p:nvGrpSpPr>
              <p:grpSpPr bwMode="auto">
                <a:xfrm>
                  <a:off x="4215" y="2"/>
                  <a:ext cx="95" cy="567"/>
                  <a:chOff x="2730" y="32"/>
                  <a:chExt cx="243" cy="1448"/>
                </a:xfrm>
              </p:grpSpPr>
              <p:sp>
                <p:nvSpPr>
                  <p:cNvPr id="213081" name="Freeform 89"/>
                  <p:cNvSpPr>
                    <a:spLocks/>
                  </p:cNvSpPr>
                  <p:nvPr/>
                </p:nvSpPr>
                <p:spPr bwMode="hidden">
                  <a:xfrm rot="-4903748">
                    <a:off x="2297" y="959"/>
                    <a:ext cx="954" cy="8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13082" name="Freeform 90"/>
                  <p:cNvSpPr>
                    <a:spLocks/>
                  </p:cNvSpPr>
                  <p:nvPr/>
                </p:nvSpPr>
                <p:spPr bwMode="hidden">
                  <a:xfrm rot="-4903748">
                    <a:off x="2650" y="222"/>
                    <a:ext cx="511" cy="13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7230" name="Group 91"/>
                <p:cNvGrpSpPr>
                  <a:grpSpLocks/>
                </p:cNvGrpSpPr>
                <p:nvPr/>
              </p:nvGrpSpPr>
              <p:grpSpPr bwMode="auto">
                <a:xfrm>
                  <a:off x="3514" y="683"/>
                  <a:ext cx="425" cy="960"/>
                  <a:chOff x="943" y="1769"/>
                  <a:chExt cx="1085" cy="2450"/>
                </a:xfrm>
              </p:grpSpPr>
              <p:sp>
                <p:nvSpPr>
                  <p:cNvPr id="213084" name="Freeform 92"/>
                  <p:cNvSpPr>
                    <a:spLocks/>
                  </p:cNvSpPr>
                  <p:nvPr/>
                </p:nvSpPr>
                <p:spPr bwMode="hidden">
                  <a:xfrm rot="18335692" flipH="1">
                    <a:off x="1009" y="2474"/>
                    <a:ext cx="1724" cy="31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13085" name="Freeform 93"/>
                  <p:cNvSpPr>
                    <a:spLocks/>
                  </p:cNvSpPr>
                  <p:nvPr/>
                </p:nvSpPr>
                <p:spPr bwMode="hidden">
                  <a:xfrm rot="18335692" flipH="1">
                    <a:off x="725" y="3506"/>
                    <a:ext cx="925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7231" name="Group 94"/>
                <p:cNvGrpSpPr>
                  <a:grpSpLocks/>
                </p:cNvGrpSpPr>
                <p:nvPr/>
              </p:nvGrpSpPr>
              <p:grpSpPr bwMode="auto">
                <a:xfrm>
                  <a:off x="3715" y="748"/>
                  <a:ext cx="300" cy="930"/>
                  <a:chOff x="1455" y="1936"/>
                  <a:chExt cx="766" cy="2373"/>
                </a:xfrm>
              </p:grpSpPr>
              <p:sp>
                <p:nvSpPr>
                  <p:cNvPr id="213087" name="Freeform 95"/>
                  <p:cNvSpPr>
                    <a:spLocks/>
                  </p:cNvSpPr>
                  <p:nvPr/>
                </p:nvSpPr>
                <p:spPr bwMode="hidden">
                  <a:xfrm rot="17542885" flipH="1">
                    <a:off x="1268" y="2577"/>
                    <a:ext cx="1594" cy="31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13088" name="Freeform 96"/>
                  <p:cNvSpPr>
                    <a:spLocks/>
                  </p:cNvSpPr>
                  <p:nvPr/>
                </p:nvSpPr>
                <p:spPr bwMode="hidden">
                  <a:xfrm rot="17542885" flipH="1">
                    <a:off x="1275" y="3634"/>
                    <a:ext cx="851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7232" name="Group 97"/>
                <p:cNvGrpSpPr>
                  <a:grpSpLocks/>
                </p:cNvGrpSpPr>
                <p:nvPr/>
              </p:nvGrpSpPr>
              <p:grpSpPr bwMode="auto">
                <a:xfrm rot="88588">
                  <a:off x="3923" y="769"/>
                  <a:ext cx="180" cy="913"/>
                  <a:chOff x="1956" y="1990"/>
                  <a:chExt cx="492" cy="2604"/>
                </a:xfrm>
              </p:grpSpPr>
              <p:sp>
                <p:nvSpPr>
                  <p:cNvPr id="213090" name="Freeform 98"/>
                  <p:cNvSpPr>
                    <a:spLocks/>
                  </p:cNvSpPr>
                  <p:nvPr/>
                </p:nvSpPr>
                <p:spPr bwMode="hidden">
                  <a:xfrm rot="16782062" flipH="1">
                    <a:off x="1435" y="2689"/>
                    <a:ext cx="1712" cy="30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13091" name="Freeform 99"/>
                  <p:cNvSpPr>
                    <a:spLocks/>
                  </p:cNvSpPr>
                  <p:nvPr/>
                </p:nvSpPr>
                <p:spPr bwMode="hidden">
                  <a:xfrm rot="16782062" flipH="1">
                    <a:off x="1727" y="3894"/>
                    <a:ext cx="917" cy="471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7233" name="Group 100"/>
                <p:cNvGrpSpPr>
                  <a:grpSpLocks/>
                </p:cNvGrpSpPr>
                <p:nvPr/>
              </p:nvGrpSpPr>
              <p:grpSpPr bwMode="auto">
                <a:xfrm>
                  <a:off x="4451" y="662"/>
                  <a:ext cx="442" cy="951"/>
                  <a:chOff x="3334" y="1717"/>
                  <a:chExt cx="1125" cy="2426"/>
                </a:xfrm>
              </p:grpSpPr>
              <p:sp>
                <p:nvSpPr>
                  <p:cNvPr id="213093" name="Freeform 101"/>
                  <p:cNvSpPr>
                    <a:spLocks/>
                  </p:cNvSpPr>
                  <p:nvPr/>
                </p:nvSpPr>
                <p:spPr bwMode="hidden">
                  <a:xfrm rot="3144576">
                    <a:off x="2627" y="2423"/>
                    <a:ext cx="1723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13094" name="Freeform 102"/>
                  <p:cNvSpPr>
                    <a:spLocks/>
                  </p:cNvSpPr>
                  <p:nvPr/>
                </p:nvSpPr>
                <p:spPr bwMode="hidden">
                  <a:xfrm rot="3144576">
                    <a:off x="3752" y="3435"/>
                    <a:ext cx="925" cy="491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7234" name="Group 103"/>
                <p:cNvGrpSpPr>
                  <a:grpSpLocks/>
                </p:cNvGrpSpPr>
                <p:nvPr/>
              </p:nvGrpSpPr>
              <p:grpSpPr bwMode="auto">
                <a:xfrm>
                  <a:off x="4391" y="721"/>
                  <a:ext cx="347" cy="951"/>
                  <a:chOff x="3181" y="1866"/>
                  <a:chExt cx="883" cy="2426"/>
                </a:xfrm>
              </p:grpSpPr>
              <p:sp>
                <p:nvSpPr>
                  <p:cNvPr id="213096" name="Freeform 104"/>
                  <p:cNvSpPr>
                    <a:spLocks/>
                  </p:cNvSpPr>
                  <p:nvPr/>
                </p:nvSpPr>
                <p:spPr bwMode="hidden">
                  <a:xfrm rot="3745735">
                    <a:off x="2506" y="2536"/>
                    <a:ext cx="1649" cy="299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13097" name="Freeform 105"/>
                  <p:cNvSpPr>
                    <a:spLocks/>
                  </p:cNvSpPr>
                  <p:nvPr/>
                </p:nvSpPr>
                <p:spPr bwMode="hidden">
                  <a:xfrm rot="3745735">
                    <a:off x="3387" y="3610"/>
                    <a:ext cx="885" cy="46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7235" name="Group 106"/>
                <p:cNvGrpSpPr>
                  <a:grpSpLocks/>
                </p:cNvGrpSpPr>
                <p:nvPr/>
              </p:nvGrpSpPr>
              <p:grpSpPr bwMode="auto">
                <a:xfrm>
                  <a:off x="4323" y="767"/>
                  <a:ext cx="243" cy="935"/>
                  <a:chOff x="3006" y="1983"/>
                  <a:chExt cx="619" cy="2386"/>
                </a:xfrm>
              </p:grpSpPr>
              <p:sp>
                <p:nvSpPr>
                  <p:cNvPr id="213099" name="Freeform 107"/>
                  <p:cNvSpPr>
                    <a:spLocks/>
                  </p:cNvSpPr>
                  <p:nvPr/>
                </p:nvSpPr>
                <p:spPr bwMode="hidden">
                  <a:xfrm rot="4286818">
                    <a:off x="2328" y="2656"/>
                    <a:ext cx="1600" cy="24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13100" name="Freeform 108"/>
                  <p:cNvSpPr>
                    <a:spLocks/>
                  </p:cNvSpPr>
                  <p:nvPr/>
                </p:nvSpPr>
                <p:spPr bwMode="hidden">
                  <a:xfrm rot="4286818">
                    <a:off x="3001" y="3741"/>
                    <a:ext cx="860" cy="38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7236" name="Group 109"/>
                <p:cNvGrpSpPr>
                  <a:grpSpLocks/>
                </p:cNvGrpSpPr>
                <p:nvPr/>
              </p:nvGrpSpPr>
              <p:grpSpPr bwMode="auto">
                <a:xfrm>
                  <a:off x="4249" y="813"/>
                  <a:ext cx="159" cy="870"/>
                  <a:chOff x="2819" y="2101"/>
                  <a:chExt cx="405" cy="2219"/>
                </a:xfrm>
              </p:grpSpPr>
              <p:sp>
                <p:nvSpPr>
                  <p:cNvPr id="213102" name="Freeform 110"/>
                  <p:cNvSpPr>
                    <a:spLocks/>
                  </p:cNvSpPr>
                  <p:nvPr/>
                </p:nvSpPr>
                <p:spPr bwMode="hidden">
                  <a:xfrm rot="4898956">
                    <a:off x="2210" y="2709"/>
                    <a:ext cx="1466" cy="24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13103" name="Freeform 111"/>
                  <p:cNvSpPr>
                    <a:spLocks/>
                  </p:cNvSpPr>
                  <p:nvPr/>
                </p:nvSpPr>
                <p:spPr bwMode="hidden">
                  <a:xfrm rot="4898956">
                    <a:off x="2637" y="3727"/>
                    <a:ext cx="789" cy="38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7237" name="Group 112"/>
                <p:cNvGrpSpPr>
                  <a:grpSpLocks/>
                </p:cNvGrpSpPr>
                <p:nvPr/>
              </p:nvGrpSpPr>
              <p:grpSpPr bwMode="auto">
                <a:xfrm>
                  <a:off x="4045" y="826"/>
                  <a:ext cx="167" cy="857"/>
                  <a:chOff x="2287" y="2135"/>
                  <a:chExt cx="426" cy="2185"/>
                </a:xfrm>
              </p:grpSpPr>
              <p:sp>
                <p:nvSpPr>
                  <p:cNvPr id="213105" name="Freeform 113"/>
                  <p:cNvSpPr>
                    <a:spLocks/>
                  </p:cNvSpPr>
                  <p:nvPr/>
                </p:nvSpPr>
                <p:spPr bwMode="hidden">
                  <a:xfrm rot="5755659">
                    <a:off x="1903" y="2758"/>
                    <a:ext cx="1432" cy="18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13106" name="Freeform 114"/>
                  <p:cNvSpPr>
                    <a:spLocks/>
                  </p:cNvSpPr>
                  <p:nvPr/>
                </p:nvSpPr>
                <p:spPr bwMode="hidden">
                  <a:xfrm rot="5755659">
                    <a:off x="2051" y="3784"/>
                    <a:ext cx="767" cy="294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</p:grpSp>
          <p:sp>
            <p:nvSpPr>
              <p:cNvPr id="213107" name="Freeform 115"/>
              <p:cNvSpPr>
                <a:spLocks/>
              </p:cNvSpPr>
              <p:nvPr/>
            </p:nvSpPr>
            <p:spPr bwMode="hidden">
              <a:xfrm flipH="1">
                <a:off x="3873" y="934"/>
                <a:ext cx="190" cy="58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3108" name="Arc 116"/>
              <p:cNvSpPr>
                <a:spLocks/>
              </p:cNvSpPr>
              <p:nvPr/>
            </p:nvSpPr>
            <p:spPr bwMode="hidden">
              <a:xfrm flipH="1">
                <a:off x="3527" y="725"/>
                <a:ext cx="832" cy="902"/>
              </a:xfrm>
              <a:custGeom>
                <a:avLst/>
                <a:gdLst>
                  <a:gd name="G0" fmla="+- 0 0 0"/>
                  <a:gd name="G1" fmla="+- 20897 0 0"/>
                  <a:gd name="G2" fmla="+- 21600 0 0"/>
                  <a:gd name="T0" fmla="*/ 5467 w 21600"/>
                  <a:gd name="T1" fmla="*/ 0 h 21602"/>
                  <a:gd name="T2" fmla="*/ 21589 w 21600"/>
                  <a:gd name="T3" fmla="*/ 21602 h 21602"/>
                  <a:gd name="T4" fmla="*/ 0 w 21600"/>
                  <a:gd name="T5" fmla="*/ 20897 h 21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3109" name="Arc 117"/>
              <p:cNvSpPr>
                <a:spLocks/>
              </p:cNvSpPr>
              <p:nvPr/>
            </p:nvSpPr>
            <p:spPr bwMode="hidden">
              <a:xfrm flipV="1">
                <a:off x="4278" y="179"/>
                <a:ext cx="1007" cy="802"/>
              </a:xfrm>
              <a:custGeom>
                <a:avLst/>
                <a:gdLst>
                  <a:gd name="G0" fmla="+- 17826 0 0"/>
                  <a:gd name="G1" fmla="+- 0 0 0"/>
                  <a:gd name="G2" fmla="+- 21600 0 0"/>
                  <a:gd name="T0" fmla="*/ 36729 w 36729"/>
                  <a:gd name="T1" fmla="*/ 10451 h 21600"/>
                  <a:gd name="T2" fmla="*/ 0 w 36729"/>
                  <a:gd name="T3" fmla="*/ 12197 h 21600"/>
                  <a:gd name="T4" fmla="*/ 17826 w 36729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729" h="21600" fill="none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</a:path>
                  <a:path w="36729" h="21600" stroke="0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  <a:lnTo>
                      <a:pt x="17826" y="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3110" name="Arc 118"/>
              <p:cNvSpPr>
                <a:spLocks/>
              </p:cNvSpPr>
              <p:nvPr/>
            </p:nvSpPr>
            <p:spPr bwMode="hidden">
              <a:xfrm flipH="1">
                <a:off x="3612" y="580"/>
                <a:ext cx="485" cy="933"/>
              </a:xfrm>
              <a:custGeom>
                <a:avLst/>
                <a:gdLst>
                  <a:gd name="G0" fmla="+- 7340 0 0"/>
                  <a:gd name="G1" fmla="+- 21600 0 0"/>
                  <a:gd name="G2" fmla="+- 21600 0 0"/>
                  <a:gd name="T0" fmla="*/ 0 w 28940"/>
                  <a:gd name="T1" fmla="*/ 1285 h 22305"/>
                  <a:gd name="T2" fmla="*/ 28929 w 28940"/>
                  <a:gd name="T3" fmla="*/ 22305 h 22305"/>
                  <a:gd name="T4" fmla="*/ 7340 w 2894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3111" name="Arc 119"/>
              <p:cNvSpPr>
                <a:spLocks/>
              </p:cNvSpPr>
              <p:nvPr/>
            </p:nvSpPr>
            <p:spPr bwMode="hidden">
              <a:xfrm flipH="1">
                <a:off x="3267" y="628"/>
                <a:ext cx="791" cy="930"/>
              </a:xfrm>
              <a:custGeom>
                <a:avLst/>
                <a:gdLst>
                  <a:gd name="G0" fmla="+- 8873 0 0"/>
                  <a:gd name="G1" fmla="+- 21600 0 0"/>
                  <a:gd name="G2" fmla="+- 21600 0 0"/>
                  <a:gd name="T0" fmla="*/ 0 w 30473"/>
                  <a:gd name="T1" fmla="*/ 1907 h 22305"/>
                  <a:gd name="T2" fmla="*/ 30462 w 30473"/>
                  <a:gd name="T3" fmla="*/ 22305 h 22305"/>
                  <a:gd name="T4" fmla="*/ 8873 w 30473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473" h="22305" fill="none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</a:path>
                  <a:path w="30473" h="22305" stroke="0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  <a:lnTo>
                      <a:pt x="8873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3112" name="Arc 120"/>
              <p:cNvSpPr>
                <a:spLocks/>
              </p:cNvSpPr>
              <p:nvPr/>
            </p:nvSpPr>
            <p:spPr bwMode="hidden">
              <a:xfrm flipH="1">
                <a:off x="3197" y="458"/>
                <a:ext cx="932" cy="933"/>
              </a:xfrm>
              <a:custGeom>
                <a:avLst/>
                <a:gdLst>
                  <a:gd name="G0" fmla="+- 12855 0 0"/>
                  <a:gd name="G1" fmla="+- 21600 0 0"/>
                  <a:gd name="G2" fmla="+- 21600 0 0"/>
                  <a:gd name="T0" fmla="*/ 0 w 34455"/>
                  <a:gd name="T1" fmla="*/ 4241 h 22305"/>
                  <a:gd name="T2" fmla="*/ 34444 w 34455"/>
                  <a:gd name="T3" fmla="*/ 22305 h 22305"/>
                  <a:gd name="T4" fmla="*/ 12855 w 34455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3113" name="Arc 121"/>
              <p:cNvSpPr>
                <a:spLocks/>
              </p:cNvSpPr>
              <p:nvPr/>
            </p:nvSpPr>
            <p:spPr bwMode="hidden">
              <a:xfrm>
                <a:off x="4229" y="589"/>
                <a:ext cx="149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3114" name="Arc 122"/>
              <p:cNvSpPr>
                <a:spLocks/>
              </p:cNvSpPr>
              <p:nvPr/>
            </p:nvSpPr>
            <p:spPr bwMode="hidden">
              <a:xfrm>
                <a:off x="4269" y="585"/>
                <a:ext cx="393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3115" name="Arc 123"/>
              <p:cNvSpPr>
                <a:spLocks/>
              </p:cNvSpPr>
              <p:nvPr/>
            </p:nvSpPr>
            <p:spPr bwMode="hidden">
              <a:xfrm>
                <a:off x="4302" y="463"/>
                <a:ext cx="558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3116" name="Freeform 124"/>
              <p:cNvSpPr>
                <a:spLocks/>
              </p:cNvSpPr>
              <p:nvPr/>
            </p:nvSpPr>
            <p:spPr bwMode="hidden">
              <a:xfrm>
                <a:off x="4410" y="1033"/>
                <a:ext cx="188" cy="58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3117" name="Freeform 125"/>
              <p:cNvSpPr>
                <a:spLocks/>
              </p:cNvSpPr>
              <p:nvPr/>
            </p:nvSpPr>
            <p:spPr bwMode="hidden">
              <a:xfrm rot="19660755" flipV="1">
                <a:off x="4114" y="843"/>
                <a:ext cx="171" cy="326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3118" name="Arc 126"/>
              <p:cNvSpPr>
                <a:spLocks/>
              </p:cNvSpPr>
              <p:nvPr/>
            </p:nvSpPr>
            <p:spPr bwMode="hidden">
              <a:xfrm flipH="1">
                <a:off x="3144" y="319"/>
                <a:ext cx="996" cy="933"/>
              </a:xfrm>
              <a:custGeom>
                <a:avLst/>
                <a:gdLst>
                  <a:gd name="G0" fmla="+- 15230 0 0"/>
                  <a:gd name="G1" fmla="+- 21600 0 0"/>
                  <a:gd name="G2" fmla="+- 21600 0 0"/>
                  <a:gd name="T0" fmla="*/ 0 w 36830"/>
                  <a:gd name="T1" fmla="*/ 6283 h 22305"/>
                  <a:gd name="T2" fmla="*/ 36819 w 36830"/>
                  <a:gd name="T3" fmla="*/ 22305 h 22305"/>
                  <a:gd name="T4" fmla="*/ 15230 w 3683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830" h="22305" fill="none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</a:path>
                  <a:path w="36830" h="22305" stroke="0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  <a:lnTo>
                      <a:pt x="1523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3119" name="Arc 127"/>
              <p:cNvSpPr>
                <a:spLocks/>
              </p:cNvSpPr>
              <p:nvPr/>
            </p:nvSpPr>
            <p:spPr bwMode="hidden">
              <a:xfrm flipH="1">
                <a:off x="3426" y="122"/>
                <a:ext cx="724" cy="902"/>
              </a:xfrm>
              <a:custGeom>
                <a:avLst/>
                <a:gdLst>
                  <a:gd name="G0" fmla="+- 18231 0 0"/>
                  <a:gd name="G1" fmla="+- 21600 0 0"/>
                  <a:gd name="G2" fmla="+- 21600 0 0"/>
                  <a:gd name="T0" fmla="*/ 0 w 31881"/>
                  <a:gd name="T1" fmla="*/ 10016 h 21600"/>
                  <a:gd name="T2" fmla="*/ 31881 w 31881"/>
                  <a:gd name="T3" fmla="*/ 4860 h 21600"/>
                  <a:gd name="T4" fmla="*/ 18231 w 31881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881" h="21600" fill="none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</a:path>
                  <a:path w="31881" h="21600" stroke="0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  <a:lnTo>
                      <a:pt x="18231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3120" name="Arc 128"/>
              <p:cNvSpPr>
                <a:spLocks/>
              </p:cNvSpPr>
              <p:nvPr/>
            </p:nvSpPr>
            <p:spPr bwMode="hidden">
              <a:xfrm>
                <a:off x="4199" y="502"/>
                <a:ext cx="297" cy="902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1146"/>
                  <a:gd name="T1" fmla="*/ 4512 h 21600"/>
                  <a:gd name="T2" fmla="*/ 31146 w 31146"/>
                  <a:gd name="T3" fmla="*/ 9561 h 21600"/>
                  <a:gd name="T4" fmla="*/ 13212 w 31146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146" h="21600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</a:path>
                  <a:path w="31146" h="21600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3121" name="Freeform 129"/>
              <p:cNvSpPr>
                <a:spLocks/>
              </p:cNvSpPr>
              <p:nvPr/>
            </p:nvSpPr>
            <p:spPr bwMode="hidden">
              <a:xfrm flipH="1">
                <a:off x="3307" y="981"/>
                <a:ext cx="426" cy="59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3122" name="Freeform 130"/>
              <p:cNvSpPr>
                <a:spLocks/>
              </p:cNvSpPr>
              <p:nvPr/>
            </p:nvSpPr>
            <p:spPr bwMode="hidden">
              <a:xfrm flipH="1">
                <a:off x="3507" y="350"/>
                <a:ext cx="273" cy="59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3123" name="Freeform 131"/>
              <p:cNvSpPr>
                <a:spLocks/>
              </p:cNvSpPr>
              <p:nvPr/>
            </p:nvSpPr>
            <p:spPr bwMode="hidden">
              <a:xfrm flipH="1">
                <a:off x="3821" y="172"/>
                <a:ext cx="164" cy="59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3124" name="Freeform 132"/>
              <p:cNvSpPr>
                <a:spLocks/>
              </p:cNvSpPr>
              <p:nvPr/>
            </p:nvSpPr>
            <p:spPr bwMode="hidden">
              <a:xfrm>
                <a:off x="4841" y="894"/>
                <a:ext cx="395" cy="62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3125" name="Freeform 133"/>
              <p:cNvSpPr>
                <a:spLocks/>
              </p:cNvSpPr>
              <p:nvPr/>
            </p:nvSpPr>
            <p:spPr bwMode="hidden">
              <a:xfrm>
                <a:off x="4636" y="576"/>
                <a:ext cx="594" cy="41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3126" name="Freeform 134"/>
              <p:cNvSpPr>
                <a:spLocks/>
              </p:cNvSpPr>
              <p:nvPr/>
            </p:nvSpPr>
            <p:spPr bwMode="hidden">
              <a:xfrm>
                <a:off x="4658" y="132"/>
                <a:ext cx="260" cy="56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3127" name="Freeform 135"/>
              <p:cNvSpPr>
                <a:spLocks/>
              </p:cNvSpPr>
              <p:nvPr/>
            </p:nvSpPr>
            <p:spPr bwMode="hidden">
              <a:xfrm rot="20253369">
                <a:off x="4401" y="599"/>
                <a:ext cx="175" cy="32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3128" name="Freeform 136"/>
              <p:cNvSpPr>
                <a:spLocks/>
              </p:cNvSpPr>
              <p:nvPr/>
            </p:nvSpPr>
            <p:spPr bwMode="hidden">
              <a:xfrm rot="1346631" flipH="1">
                <a:off x="3783" y="589"/>
                <a:ext cx="172" cy="33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7171" name="Rectangle 13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01625"/>
            <a:ext cx="7772400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172" name="Rectangle 1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13131" name="Rectangle 13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3132" name="Rectangle 14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3133" name="Rectangle 1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B327F4B1-D4D2-4890-8B5A-9DBA1808AD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47" r:id="rId1"/>
    <p:sldLayoutId id="2147483909" r:id="rId2"/>
    <p:sldLayoutId id="2147483910" r:id="rId3"/>
    <p:sldLayoutId id="2147483911" r:id="rId4"/>
    <p:sldLayoutId id="2147483912" r:id="rId5"/>
    <p:sldLayoutId id="2147483913" r:id="rId6"/>
    <p:sldLayoutId id="2147483914" r:id="rId7"/>
    <p:sldLayoutId id="2147483915" r:id="rId8"/>
    <p:sldLayoutId id="2147483916" r:id="rId9"/>
    <p:sldLayoutId id="2147483917" r:id="rId10"/>
    <p:sldLayoutId id="214748391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•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−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858" name="Freeform 2"/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/>
            <a:ahLst/>
            <a:cxnLst>
              <a:cxn ang="0">
                <a:pos x="0" y="132"/>
              </a:cxn>
              <a:cxn ang="0">
                <a:pos x="29" y="132"/>
              </a:cxn>
              <a:cxn ang="0">
                <a:pos x="77" y="108"/>
              </a:cxn>
              <a:cxn ang="0">
                <a:pos x="119" y="78"/>
              </a:cxn>
              <a:cxn ang="0">
                <a:pos x="155" y="48"/>
              </a:cxn>
              <a:cxn ang="0">
                <a:pos x="179" y="12"/>
              </a:cxn>
              <a:cxn ang="0">
                <a:pos x="173" y="6"/>
              </a:cxn>
              <a:cxn ang="0">
                <a:pos x="167" y="0"/>
              </a:cxn>
              <a:cxn ang="0">
                <a:pos x="137" y="42"/>
              </a:cxn>
              <a:cxn ang="0">
                <a:pos x="101" y="78"/>
              </a:cxn>
              <a:cxn ang="0">
                <a:pos x="53" y="108"/>
              </a:cxn>
              <a:cxn ang="0">
                <a:pos x="0" y="132"/>
              </a:cxn>
              <a:cxn ang="0">
                <a:pos x="0" y="132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8195" name="Group 3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377860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8202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377862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7863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7864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7865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7866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7867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7868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7869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7870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7871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7872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8203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377874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7875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7876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7877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7878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7879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7880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7881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7882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7883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7884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7885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7886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7887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7888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7889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7890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7891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8204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377893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7894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7895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7896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7897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7898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7899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7900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7901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7902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7903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7904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7905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7906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7907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7908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7909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8205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377911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7912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7913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7914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7915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7916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7917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8213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37791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7792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7792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77922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</p:grpSp>
      <p:sp>
        <p:nvSpPr>
          <p:cNvPr id="377923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77924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77925" name="Rectangle 6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77926" name="Rectangle 7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77927" name="Rectangle 7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66301B27-7D1B-40FB-A3F8-AD04BB908E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48" r:id="rId1"/>
    <p:sldLayoutId id="2147483919" r:id="rId2"/>
    <p:sldLayoutId id="2147483920" r:id="rId3"/>
    <p:sldLayoutId id="2147483921" r:id="rId4"/>
    <p:sldLayoutId id="2147483922" r:id="rId5"/>
    <p:sldLayoutId id="2147483923" r:id="rId6"/>
    <p:sldLayoutId id="2147483924" r:id="rId7"/>
    <p:sldLayoutId id="2147483925" r:id="rId8"/>
    <p:sldLayoutId id="2147483926" r:id="rId9"/>
    <p:sldLayoutId id="2147483927" r:id="rId10"/>
    <p:sldLayoutId id="2147483928" r:id="rId11"/>
    <p:sldLayoutId id="2147483929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Ø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809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809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809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133D87A5-21B2-4C1D-8EE8-D7B44D9A9C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0" r:id="rId1"/>
    <p:sldLayoutId id="2147483931" r:id="rId2"/>
    <p:sldLayoutId id="2147483932" r:id="rId3"/>
    <p:sldLayoutId id="2147483933" r:id="rId4"/>
    <p:sldLayoutId id="2147483934" r:id="rId5"/>
    <p:sldLayoutId id="2147483935" r:id="rId6"/>
    <p:sldLayoutId id="2147483936" r:id="rId7"/>
    <p:sldLayoutId id="2147483937" r:id="rId8"/>
    <p:sldLayoutId id="2147483938" r:id="rId9"/>
    <p:sldLayoutId id="2147483939" r:id="rId10"/>
    <p:sldLayoutId id="2147483940" r:id="rId11"/>
    <p:sldLayoutId id="2147483941" r:id="rId12"/>
    <p:sldLayoutId id="2147483942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file:///C:\Documents%20and%20Settings\&#1040;&#1076;&#1084;&#1080;&#1085;&#1080;&#1089;&#1090;&#1088;&#1072;&#1090;&#1086;&#1088;\&#1052;&#1086;&#1080;%20&#1076;&#1086;&#1082;&#1091;&#1084;&#1077;&#1085;&#1090;&#1099;\&#1091;&#1095;&#1080;&#1090;&#1077;&#1083;&#1103;\&#1046;&#1080;&#1076;&#1082;&#1086;&#1074;&#1072;\&#1051;&#1072;&#1085;&#1076;&#1096;&#1072;&#1092;&#1090;-&#1044;&#1080;&#1079;&#1072;&#1081;&#1085;%20-%20&#1044;&#1077;&#1082;&#1086;&#1088;&#1072;&#1090;&#1080;&#1074;&#1085;&#1099;&#1077;%20&#1082;&#1091;&#1089;&#1090;&#1072;&#1088;&#1085;&#1080;&#1082;&#1080;%20-%20&#1050;&#1080;&#1079;&#1080;&#1083;&#1100;&#1085;&#1080;&#1082;%20(Cotoneaster).files\1.gif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8.xml"/><Relationship Id="rId5" Type="http://schemas.openxmlformats.org/officeDocument/2006/relationships/image" Target="file:///C:\Documents%20and%20Settings\&#1040;&#1076;&#1084;&#1080;&#1085;&#1080;&#1089;&#1090;&#1088;&#1072;&#1090;&#1086;&#1088;\&#1052;&#1086;&#1080;%20&#1076;&#1086;&#1082;&#1091;&#1084;&#1077;&#1085;&#1090;&#1099;\&#1091;&#1095;&#1080;&#1090;&#1077;&#1083;&#1103;\&#1046;&#1080;&#1076;&#1082;&#1086;&#1074;&#1072;\&#1051;&#1072;&#1085;&#1076;&#1096;&#1072;&#1092;&#1090;-&#1044;&#1080;&#1079;&#1072;&#1081;&#1085;%20-%20&#1044;&#1077;&#1082;&#1086;&#1088;&#1072;&#1090;&#1080;&#1074;&#1085;&#1099;&#1077;%20&#1082;&#1091;&#1089;&#1090;&#1072;&#1088;&#1085;&#1080;&#1082;&#1080;%20-%20&#1050;&#1080;&#1079;&#1080;&#1083;&#1100;&#1085;&#1080;&#1082;%20(Cotoneaster).files\Cotoneaster.jpg" TargetMode="Externa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5.xml"/><Relationship Id="rId4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../../NS_OGOROD.avi" TargetMode="Externa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2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8.xml"/><Relationship Id="rId1" Type="http://schemas.openxmlformats.org/officeDocument/2006/relationships/vmlDrawing" Target="../drawings/vmlDrawing2.v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4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.v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FFFF"/>
              </a:gs>
              <a:gs pos="100000">
                <a:srgbClr val="00AAAA"/>
              </a:gs>
            </a:gsLst>
            <a:path path="rect">
              <a:fillToRect l="100000" b="10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6387" name="Picture 5" descr="S500063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196975"/>
            <a:ext cx="4105275" cy="518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Text Box 6"/>
          <p:cNvSpPr txBox="1">
            <a:spLocks noChangeArrowheads="1"/>
          </p:cNvSpPr>
          <p:nvPr/>
        </p:nvSpPr>
        <p:spPr bwMode="auto">
          <a:xfrm>
            <a:off x="539750" y="188913"/>
            <a:ext cx="4537075" cy="132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00FF"/>
                </a:solidFill>
              </a:rPr>
              <a:t>МОУ Новосарбайская средняя школа </a:t>
            </a:r>
          </a:p>
          <a:p>
            <a:r>
              <a:rPr lang="ru-RU">
                <a:solidFill>
                  <a:srgbClr val="0000FF"/>
                </a:solidFill>
              </a:rPr>
              <a:t> Кинельского района Самарской области</a:t>
            </a:r>
          </a:p>
          <a:p>
            <a:endParaRPr lang="ru-RU" b="1">
              <a:solidFill>
                <a:srgbClr val="FF6600"/>
              </a:solidFill>
            </a:endParaRPr>
          </a:p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6389" name="Rectangle 7"/>
          <p:cNvSpPr>
            <a:spLocks noChangeArrowheads="1"/>
          </p:cNvSpPr>
          <p:nvPr/>
        </p:nvSpPr>
        <p:spPr bwMode="auto">
          <a:xfrm>
            <a:off x="4716463" y="1125538"/>
            <a:ext cx="4427537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952500" algn="l"/>
              </a:tabLst>
            </a:pPr>
            <a:r>
              <a:rPr lang="ru-RU" sz="2000">
                <a:solidFill>
                  <a:srgbClr val="000080"/>
                </a:solidFill>
                <a:latin typeface="Arial" charset="0"/>
                <a:cs typeface="Times New Roman" pitchFamily="18" charset="0"/>
              </a:rPr>
              <a:t>   </a:t>
            </a:r>
            <a:r>
              <a:rPr lang="ru-RU" sz="2400" b="1">
                <a:solidFill>
                  <a:srgbClr val="FF0000"/>
                </a:solidFill>
                <a:latin typeface="Arial" charset="0"/>
                <a:cs typeface="Times New Roman" pitchFamily="18" charset="0"/>
              </a:rPr>
              <a:t>Конкурс </a:t>
            </a:r>
          </a:p>
          <a:p>
            <a:pPr eaLnBrk="0" hangingPunct="0">
              <a:tabLst>
                <a:tab pos="952500" algn="l"/>
              </a:tabLst>
            </a:pPr>
            <a:r>
              <a:rPr lang="ru-RU" sz="2400" b="1">
                <a:solidFill>
                  <a:srgbClr val="FF0000"/>
                </a:solidFill>
                <a:latin typeface="Arial" charset="0"/>
                <a:cs typeface="Times New Roman" pitchFamily="18" charset="0"/>
              </a:rPr>
              <a:t>«В моём селе – моя судьба»</a:t>
            </a:r>
            <a:endParaRPr lang="ru-RU" sz="2400">
              <a:solidFill>
                <a:srgbClr val="FF0000"/>
              </a:solidFill>
              <a:latin typeface="Arial" charset="0"/>
            </a:endParaRPr>
          </a:p>
          <a:p>
            <a:pPr eaLnBrk="0" hangingPunct="0">
              <a:tabLst>
                <a:tab pos="952500" algn="l"/>
              </a:tabLst>
            </a:pPr>
            <a:endParaRPr lang="ru-RU" sz="2400" b="1">
              <a:solidFill>
                <a:srgbClr val="FF0000"/>
              </a:solidFill>
              <a:latin typeface="Arial" charset="0"/>
              <a:cs typeface="Times New Roman" pitchFamily="18" charset="0"/>
            </a:endParaRPr>
          </a:p>
          <a:p>
            <a:pPr eaLnBrk="0" hangingPunct="0">
              <a:tabLst>
                <a:tab pos="952500" algn="l"/>
              </a:tabLst>
            </a:pPr>
            <a:r>
              <a:rPr lang="ru-RU" sz="2400" b="1">
                <a:solidFill>
                  <a:srgbClr val="FF0000"/>
                </a:solidFill>
                <a:latin typeface="Arial" charset="0"/>
                <a:cs typeface="Times New Roman" pitchFamily="18" charset="0"/>
              </a:rPr>
              <a:t> Проект</a:t>
            </a:r>
          </a:p>
          <a:p>
            <a:pPr eaLnBrk="0" hangingPunct="0">
              <a:tabLst>
                <a:tab pos="952500" algn="l"/>
              </a:tabLst>
            </a:pPr>
            <a:r>
              <a:rPr lang="ru-RU" sz="2400" b="1">
                <a:solidFill>
                  <a:srgbClr val="FF0000"/>
                </a:solidFill>
                <a:latin typeface="Arial" charset="0"/>
                <a:cs typeface="Times New Roman" pitchFamily="18" charset="0"/>
              </a:rPr>
              <a:t> «Сделаем село краше»</a:t>
            </a:r>
            <a:endParaRPr lang="ru-RU" sz="2400">
              <a:solidFill>
                <a:srgbClr val="FF6600"/>
              </a:solidFill>
              <a:latin typeface="Arial" charset="0"/>
            </a:endParaRPr>
          </a:p>
        </p:txBody>
      </p:sp>
      <p:sp>
        <p:nvSpPr>
          <p:cNvPr id="16390" name="Rectangle 8"/>
          <p:cNvSpPr>
            <a:spLocks noChangeArrowheads="1"/>
          </p:cNvSpPr>
          <p:nvPr/>
        </p:nvSpPr>
        <p:spPr bwMode="auto">
          <a:xfrm>
            <a:off x="5364163" y="3141663"/>
            <a:ext cx="2713037" cy="323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4889500" algn="l"/>
              </a:tabLst>
            </a:pPr>
            <a:r>
              <a:rPr lang="ru-RU" sz="2200" b="1">
                <a:solidFill>
                  <a:srgbClr val="000080"/>
                </a:solidFill>
                <a:latin typeface="Arial" charset="0"/>
                <a:cs typeface="Times New Roman" pitchFamily="18" charset="0"/>
              </a:rPr>
              <a:t> </a:t>
            </a:r>
            <a:r>
              <a:rPr lang="ru-RU" sz="2000" b="1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Место реализации</a:t>
            </a:r>
            <a:endParaRPr lang="ru-RU" sz="1100">
              <a:solidFill>
                <a:srgbClr val="0000FF"/>
              </a:solidFill>
              <a:latin typeface="Arial" charset="0"/>
            </a:endParaRPr>
          </a:p>
          <a:p>
            <a:pPr algn="ctr" eaLnBrk="0" hangingPunct="0">
              <a:tabLst>
                <a:tab pos="4889500" algn="l"/>
              </a:tabLst>
            </a:pPr>
            <a:r>
              <a:rPr lang="ru-RU" sz="2000" b="1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с. Новый Сарбай</a:t>
            </a:r>
            <a:endParaRPr lang="ru-RU" sz="1100">
              <a:solidFill>
                <a:srgbClr val="0000FF"/>
              </a:solidFill>
              <a:latin typeface="Arial" charset="0"/>
            </a:endParaRPr>
          </a:p>
          <a:p>
            <a:pPr algn="ctr" eaLnBrk="0" hangingPunct="0">
              <a:tabLst>
                <a:tab pos="4889500" algn="l"/>
              </a:tabLst>
            </a:pPr>
            <a:r>
              <a:rPr lang="ru-RU" sz="2000" b="1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 ул. Школьная</a:t>
            </a:r>
            <a:endParaRPr lang="ru-RU" sz="2000">
              <a:solidFill>
                <a:srgbClr val="0000FF"/>
              </a:solidFill>
              <a:latin typeface="Arial" charset="0"/>
            </a:endParaRPr>
          </a:p>
          <a:p>
            <a:pPr algn="ctr" eaLnBrk="0" hangingPunct="0">
              <a:tabLst>
                <a:tab pos="4889500" algn="l"/>
              </a:tabLst>
            </a:pPr>
            <a:r>
              <a:rPr lang="ru-RU" sz="1600" b="1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Выполнили:</a:t>
            </a:r>
            <a:endParaRPr lang="ru-RU" sz="1600">
              <a:solidFill>
                <a:srgbClr val="0000FF"/>
              </a:solidFill>
              <a:latin typeface="Arial" charset="0"/>
            </a:endParaRPr>
          </a:p>
          <a:p>
            <a:pPr algn="ctr" eaLnBrk="0" hangingPunct="0">
              <a:tabLst>
                <a:tab pos="4889500" algn="l"/>
              </a:tabLst>
            </a:pPr>
            <a:r>
              <a:rPr lang="ru-RU" sz="1600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Жидков В.</a:t>
            </a:r>
            <a:endParaRPr lang="ru-RU" sz="1600">
              <a:solidFill>
                <a:srgbClr val="0000FF"/>
              </a:solidFill>
              <a:latin typeface="Arial" charset="0"/>
            </a:endParaRPr>
          </a:p>
          <a:p>
            <a:pPr algn="ctr" eaLnBrk="0" hangingPunct="0">
              <a:tabLst>
                <a:tab pos="4889500" algn="l"/>
              </a:tabLst>
            </a:pPr>
            <a:r>
              <a:rPr lang="ru-RU" sz="1600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Курлеев Н.</a:t>
            </a:r>
            <a:endParaRPr lang="ru-RU" sz="1600">
              <a:solidFill>
                <a:srgbClr val="0000FF"/>
              </a:solidFill>
              <a:latin typeface="Arial" charset="0"/>
            </a:endParaRPr>
          </a:p>
          <a:p>
            <a:pPr algn="ctr" eaLnBrk="0" hangingPunct="0">
              <a:tabLst>
                <a:tab pos="4889500" algn="l"/>
              </a:tabLst>
            </a:pPr>
            <a:r>
              <a:rPr lang="ru-RU" sz="1600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Свиридова А.</a:t>
            </a:r>
            <a:endParaRPr lang="ru-RU" sz="1600">
              <a:solidFill>
                <a:srgbClr val="0000FF"/>
              </a:solidFill>
              <a:latin typeface="Arial" charset="0"/>
            </a:endParaRPr>
          </a:p>
          <a:p>
            <a:pPr algn="ctr" eaLnBrk="0" hangingPunct="0">
              <a:tabLst>
                <a:tab pos="4889500" algn="l"/>
              </a:tabLst>
            </a:pPr>
            <a:r>
              <a:rPr lang="ru-RU" sz="1600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Пояркина К.</a:t>
            </a:r>
            <a:endParaRPr lang="ru-RU" sz="1600">
              <a:solidFill>
                <a:srgbClr val="0000FF"/>
              </a:solidFill>
              <a:latin typeface="Arial" charset="0"/>
            </a:endParaRPr>
          </a:p>
          <a:p>
            <a:pPr algn="ctr" eaLnBrk="0" hangingPunct="0">
              <a:tabLst>
                <a:tab pos="4889500" algn="l"/>
              </a:tabLst>
            </a:pPr>
            <a:r>
              <a:rPr lang="ru-RU" sz="1600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Никулина М.</a:t>
            </a:r>
            <a:endParaRPr lang="ru-RU" sz="1600">
              <a:solidFill>
                <a:srgbClr val="0000FF"/>
              </a:solidFill>
              <a:latin typeface="Arial" charset="0"/>
            </a:endParaRPr>
          </a:p>
          <a:p>
            <a:pPr algn="ctr" eaLnBrk="0" hangingPunct="0">
              <a:tabLst>
                <a:tab pos="4889500" algn="l"/>
              </a:tabLst>
            </a:pPr>
            <a:r>
              <a:rPr lang="ru-RU" sz="1600" b="1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Руководитель:</a:t>
            </a:r>
            <a:endParaRPr lang="ru-RU" sz="1600">
              <a:solidFill>
                <a:srgbClr val="0000FF"/>
              </a:solidFill>
              <a:latin typeface="Arial" charset="0"/>
            </a:endParaRPr>
          </a:p>
          <a:p>
            <a:pPr algn="ctr" eaLnBrk="0" hangingPunct="0">
              <a:tabLst>
                <a:tab pos="4889500" algn="l"/>
              </a:tabLst>
            </a:pPr>
            <a:r>
              <a:rPr lang="ru-RU" sz="1600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Жидкова Н.В.</a:t>
            </a:r>
            <a:endParaRPr lang="ru-RU" sz="1600">
              <a:solidFill>
                <a:srgbClr val="0000FF"/>
              </a:solidFill>
              <a:latin typeface="Arial" charset="0"/>
            </a:endParaRPr>
          </a:p>
          <a:p>
            <a:pPr algn="ctr" eaLnBrk="0" hangingPunct="0">
              <a:tabLst>
                <a:tab pos="4889500" algn="l"/>
              </a:tabLst>
            </a:pPr>
            <a:r>
              <a:rPr lang="ru-RU" sz="1600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2007 год</a:t>
            </a:r>
            <a:endParaRPr lang="ru-RU" sz="1600">
              <a:solidFill>
                <a:srgbClr val="0000FF"/>
              </a:solidFill>
              <a:latin typeface="Arial" charset="0"/>
            </a:endParaRPr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chemeClr val="bg1">
                  <a:alpha val="81000"/>
                </a:schemeClr>
              </a:gs>
              <a:gs pos="100000">
                <a:srgbClr val="0066FF">
                  <a:alpha val="64998"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189445" name="Group 5"/>
          <p:cNvGraphicFramePr>
            <a:graphicFrameLocks noGrp="1"/>
          </p:cNvGraphicFramePr>
          <p:nvPr/>
        </p:nvGraphicFramePr>
        <p:xfrm>
          <a:off x="827088" y="1033463"/>
          <a:ext cx="7561262" cy="5829300"/>
        </p:xfrm>
        <a:graphic>
          <a:graphicData uri="http://schemas.openxmlformats.org/drawingml/2006/table">
            <a:tbl>
              <a:tblPr/>
              <a:tblGrid>
                <a:gridCol w="1889125"/>
                <a:gridCol w="1892300"/>
                <a:gridCol w="1890712"/>
                <a:gridCol w="1889125"/>
              </a:tblGrid>
              <a:tr h="6477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Материал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Цена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Кол – во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(м, т, штук)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Сумма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Угол   45х45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70руб./м.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1000м.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70 000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Труба 75х3,5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143 руб./м.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200м.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28 600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41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Сетка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 руб./м.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330м.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23 100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923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Кустарник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(Кизильник)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 руб.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23 000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Цемент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300 руб./м.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шт.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6 000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3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Песок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2 000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т.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спонсорская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помощь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Краска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200руб./б.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3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Пруток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(металлический)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30руб./м.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1000м.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30 000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3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Сварочные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работы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110шт.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40 000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Щебень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800руб./т.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3т.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2 400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4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Установка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Спонсорская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помощь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223 300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4651" name="WordArt 77"/>
          <p:cNvSpPr>
            <a:spLocks noChangeArrowheads="1" noChangeShapeType="1" noTextEdit="1"/>
          </p:cNvSpPr>
          <p:nvPr/>
        </p:nvSpPr>
        <p:spPr bwMode="auto">
          <a:xfrm>
            <a:off x="457200" y="274638"/>
            <a:ext cx="8147050" cy="7350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Схема плана работы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5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chemeClr val="bg1">
                  <a:alpha val="81000"/>
                </a:schemeClr>
              </a:gs>
              <a:gs pos="100000">
                <a:srgbClr val="0066FF">
                  <a:alpha val="64998"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190544" name="Group 80"/>
          <p:cNvGraphicFramePr>
            <a:graphicFrameLocks noGrp="1"/>
          </p:cNvGraphicFramePr>
          <p:nvPr/>
        </p:nvGraphicFramePr>
        <p:xfrm>
          <a:off x="971550" y="971550"/>
          <a:ext cx="7561263" cy="5829300"/>
        </p:xfrm>
        <a:graphic>
          <a:graphicData uri="http://schemas.openxmlformats.org/drawingml/2006/table">
            <a:tbl>
              <a:tblPr/>
              <a:tblGrid>
                <a:gridCol w="1889125"/>
                <a:gridCol w="1892300"/>
                <a:gridCol w="1890713"/>
                <a:gridCol w="1889125"/>
              </a:tblGrid>
              <a:tr h="6477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Материал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Цена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Кол – во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(м, т, штук)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Сумма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Угол   45х45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70руб./м.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1200м.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84 000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Труба 75х3,5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143 руб./м.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250м.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35 700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41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Сетка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 руб./м.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350м.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24 500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923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Кустарник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(Кизильник)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 руб.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23 000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Цемент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300 руб./м.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шт.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6 000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3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Песок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2 000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т.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спонсорская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помощь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Краска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200руб./б.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3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Пруток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(металлический)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30руб./м.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1200м.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36 000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3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Сварочные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работы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110шт.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40 000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Щебень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800руб./т.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3т.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2 400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4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Установка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Спонсорская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помощь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253 000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5675" name="WordArt 78"/>
          <p:cNvSpPr>
            <a:spLocks noChangeArrowheads="1" noChangeShapeType="1" noTextEdit="1"/>
          </p:cNvSpPr>
          <p:nvPr/>
        </p:nvSpPr>
        <p:spPr bwMode="auto">
          <a:xfrm>
            <a:off x="1116013" y="260350"/>
            <a:ext cx="6911975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Расчеты материальных затрат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7" descr="с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4075" y="0"/>
            <a:ext cx="4684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6" descr="с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9975" y="0"/>
            <a:ext cx="40116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6" descr="C:\Documents and Settings\Администратор\Мои документы\учителя\Жидкова\Ландшафт-Дизайн - Декоративные кустарники - Кизильник (Cotoneaster).files\1.gif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-4656138" y="1228725"/>
            <a:ext cx="57150" cy="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4" descr="C:\Documents and Settings\Администратор\Мои документы\учителя\Жидкова\Ландшафт-Дизайн - Декоративные кустарники - Кизильник (Cotoneaster).files\1.gif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-4656138" y="1228725"/>
            <a:ext cx="9525" cy="2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Rectangle 7"/>
          <p:cNvSpPr>
            <a:spLocks noChangeArrowheads="1"/>
          </p:cNvSpPr>
          <p:nvPr/>
        </p:nvSpPr>
        <p:spPr bwMode="auto">
          <a:xfrm>
            <a:off x="684213" y="746125"/>
            <a:ext cx="4535487" cy="457200"/>
          </a:xfrm>
          <a:prstGeom prst="rect">
            <a:avLst/>
          </a:prstGeom>
          <a:solidFill>
            <a:srgbClr val="00775C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400" b="1">
                <a:solidFill>
                  <a:srgbClr val="F0F0F0"/>
                </a:solidFill>
                <a:latin typeface="Arial" charset="0"/>
                <a:ea typeface="Times New Roman" pitchFamily="18" charset="0"/>
                <a:cs typeface="Arial" charset="0"/>
              </a:rPr>
              <a:t>Кизильник</a:t>
            </a:r>
            <a:r>
              <a:rPr lang="ru-RU" sz="2400">
                <a:solidFill>
                  <a:srgbClr val="FFFFFF"/>
                </a:solidFill>
                <a:latin typeface="Arial" charset="0"/>
                <a:ea typeface="Times New Roman" pitchFamily="18" charset="0"/>
                <a:cs typeface="Arial" charset="0"/>
              </a:rPr>
              <a:t> / Cotoneaster</a:t>
            </a:r>
            <a:endParaRPr lang="ru-RU" sz="2400">
              <a:latin typeface="Arial" charset="0"/>
              <a:ea typeface="Times New Roman" pitchFamily="18" charset="0"/>
              <a:cs typeface="Arial" charset="0"/>
            </a:endParaRPr>
          </a:p>
        </p:txBody>
      </p:sp>
      <p:sp>
        <p:nvSpPr>
          <p:cNvPr id="28677" name="Rectangle 8"/>
          <p:cNvSpPr>
            <a:spLocks noChangeArrowheads="1"/>
          </p:cNvSpPr>
          <p:nvPr/>
        </p:nvSpPr>
        <p:spPr bwMode="auto">
          <a:xfrm>
            <a:off x="-4656138" y="1228725"/>
            <a:ext cx="920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8678" name="Rectangle 10"/>
          <p:cNvSpPr>
            <a:spLocks noChangeArrowheads="1"/>
          </p:cNvSpPr>
          <p:nvPr/>
        </p:nvSpPr>
        <p:spPr bwMode="auto">
          <a:xfrm>
            <a:off x="-4656138" y="1228725"/>
            <a:ext cx="9144001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8679" name="Rectangle 12"/>
          <p:cNvSpPr>
            <a:spLocks noChangeArrowheads="1"/>
          </p:cNvSpPr>
          <p:nvPr/>
        </p:nvSpPr>
        <p:spPr bwMode="auto">
          <a:xfrm>
            <a:off x="-4656138" y="1228725"/>
            <a:ext cx="9144001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93561" name="Group 25"/>
          <p:cNvGraphicFramePr>
            <a:graphicFrameLocks noGrp="1"/>
          </p:cNvGraphicFramePr>
          <p:nvPr>
            <p:ph sz="half" idx="4294967295"/>
          </p:nvPr>
        </p:nvGraphicFramePr>
        <p:xfrm>
          <a:off x="1079500" y="1655763"/>
          <a:ext cx="4105275" cy="4467225"/>
        </p:xfrm>
        <a:graphic>
          <a:graphicData uri="http://schemas.openxmlformats.org/drawingml/2006/table">
            <a:tbl>
              <a:tblPr/>
              <a:tblGrid>
                <a:gridCol w="2052638"/>
                <a:gridCol w="2052637"/>
              </a:tblGrid>
              <a:tr h="2233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3361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8684" name="Rectangle 26"/>
          <p:cNvSpPr>
            <a:spLocks noChangeArrowheads="1"/>
          </p:cNvSpPr>
          <p:nvPr/>
        </p:nvSpPr>
        <p:spPr bwMode="auto">
          <a:xfrm>
            <a:off x="395288" y="1757363"/>
            <a:ext cx="8424862" cy="4413250"/>
          </a:xfrm>
          <a:prstGeom prst="rect">
            <a:avLst/>
          </a:prstGeom>
          <a:solidFill>
            <a:srgbClr val="00775C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 sz="2000">
              <a:solidFill>
                <a:srgbClr val="FFFFFF"/>
              </a:solidFill>
              <a:latin typeface="Arial" charset="0"/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sz="1200">
                <a:solidFill>
                  <a:srgbClr val="FFFFFF"/>
                </a:solidFill>
                <a:latin typeface="Arial" charset="0"/>
                <a:ea typeface="Times New Roman" pitchFamily="18" charset="0"/>
                <a:cs typeface="Arial" charset="0"/>
              </a:rPr>
              <a:t>Листопадные или вечнозеленые медленнорастущие кустарники </a:t>
            </a:r>
          </a:p>
          <a:p>
            <a:pPr eaLnBrk="0" hangingPunct="0"/>
            <a:r>
              <a:rPr lang="ru-RU" sz="1200">
                <a:solidFill>
                  <a:srgbClr val="FFFFFF"/>
                </a:solidFill>
                <a:latin typeface="Arial" charset="0"/>
                <a:ea typeface="Times New Roman" pitchFamily="18" charset="0"/>
                <a:cs typeface="Arial" charset="0"/>
              </a:rPr>
              <a:t>с темно-зелеными, чаще всего блестящими листочками.</a:t>
            </a:r>
            <a:endParaRPr lang="ru-RU" sz="1200"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sz="1200">
                <a:solidFill>
                  <a:srgbClr val="FFFFFF"/>
                </a:solidFill>
                <a:latin typeface="Arial" charset="0"/>
                <a:ea typeface="Times New Roman" pitchFamily="18" charset="0"/>
                <a:cs typeface="Arial" charset="0"/>
              </a:rPr>
              <a:t>Малотребовательны к почвам и влажности, в большинстве своем</a:t>
            </a:r>
          </a:p>
          <a:p>
            <a:pPr eaLnBrk="0" hangingPunct="0"/>
            <a:r>
              <a:rPr lang="ru-RU" sz="1200">
                <a:solidFill>
                  <a:srgbClr val="FFFFFF"/>
                </a:solidFill>
                <a:latin typeface="Arial" charset="0"/>
                <a:ea typeface="Times New Roman" pitchFamily="18" charset="0"/>
                <a:cs typeface="Arial" charset="0"/>
              </a:rPr>
              <a:t> морозостойки и газоустойчивы. Хорошо поддаются формовке,</a:t>
            </a:r>
          </a:p>
          <a:p>
            <a:pPr eaLnBrk="0" hangingPunct="0"/>
            <a:r>
              <a:rPr lang="ru-RU" sz="1200">
                <a:solidFill>
                  <a:srgbClr val="FFFFFF"/>
                </a:solidFill>
                <a:latin typeface="Arial" charset="0"/>
                <a:ea typeface="Times New Roman" pitchFamily="18" charset="0"/>
                <a:cs typeface="Arial" charset="0"/>
              </a:rPr>
              <a:t> поэтому часто используются в качестве живых изгородей. Старые </a:t>
            </a:r>
          </a:p>
          <a:p>
            <a:pPr eaLnBrk="0" hangingPunct="0"/>
            <a:r>
              <a:rPr lang="ru-RU" sz="1200">
                <a:solidFill>
                  <a:srgbClr val="FFFFFF"/>
                </a:solidFill>
                <a:latin typeface="Arial" charset="0"/>
                <a:ea typeface="Times New Roman" pitchFamily="18" charset="0"/>
                <a:cs typeface="Arial" charset="0"/>
              </a:rPr>
              <a:t>кусты легко омолаживаются радикальной обрезкой. Листопадные </a:t>
            </a:r>
          </a:p>
          <a:p>
            <a:pPr eaLnBrk="0" hangingPunct="0"/>
            <a:r>
              <a:rPr lang="ru-RU" sz="1200">
                <a:solidFill>
                  <a:srgbClr val="FFFFFF"/>
                </a:solidFill>
                <a:latin typeface="Arial" charset="0"/>
                <a:ea typeface="Times New Roman" pitchFamily="18" charset="0"/>
                <a:cs typeface="Arial" charset="0"/>
              </a:rPr>
              <a:t>виды обрезают в феврале, вечнозеленые – в апреле.</a:t>
            </a:r>
            <a:endParaRPr lang="ru-RU" sz="1200"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sz="1200">
                <a:solidFill>
                  <a:srgbClr val="FFFFFF"/>
                </a:solidFill>
                <a:latin typeface="Arial" charset="0"/>
                <a:ea typeface="Times New Roman" pitchFamily="18" charset="0"/>
                <a:cs typeface="Arial" charset="0"/>
              </a:rPr>
              <a:t>Использование. Солитеры, живые изгороди, рокарии.</a:t>
            </a:r>
            <a:endParaRPr lang="ru-RU" sz="1200"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sz="1200" i="1">
                <a:solidFill>
                  <a:srgbClr val="FFFFFF"/>
                </a:solidFill>
                <a:latin typeface="Arial" charset="0"/>
                <a:ea typeface="Times New Roman" pitchFamily="18" charset="0"/>
                <a:cs typeface="Arial" charset="0"/>
              </a:rPr>
              <a:t>Кизильник блестящий</a:t>
            </a:r>
            <a:r>
              <a:rPr lang="ru-RU" sz="1200">
                <a:solidFill>
                  <a:srgbClr val="FFFFFF"/>
                </a:solidFill>
                <a:latin typeface="Arial" charset="0"/>
                <a:ea typeface="Times New Roman" pitchFamily="18" charset="0"/>
                <a:cs typeface="Arial" charset="0"/>
              </a:rPr>
              <a:t>. Пряморастущий кустарник, достигающий в высоту 2–3 м. Листья темно-зеленые, блестящие. Цветет в июне розовыми цветками. Ягоды черные, шарообразные. Хорошо переносит обрезку.</a:t>
            </a:r>
            <a:endParaRPr lang="ru-RU" sz="1200"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sz="1200" i="1">
                <a:solidFill>
                  <a:srgbClr val="FFFFFF"/>
                </a:solidFill>
                <a:latin typeface="Arial" charset="0"/>
                <a:ea typeface="Times New Roman" pitchFamily="18" charset="0"/>
                <a:cs typeface="Arial" charset="0"/>
              </a:rPr>
              <a:t>Кизильник гибридный</a:t>
            </a:r>
            <a:r>
              <a:rPr lang="ru-RU" sz="1200">
                <a:solidFill>
                  <a:srgbClr val="FFFFFF"/>
                </a:solidFill>
                <a:latin typeface="Arial" charset="0"/>
                <a:ea typeface="Times New Roman" pitchFamily="18" charset="0"/>
                <a:cs typeface="Arial" charset="0"/>
              </a:rPr>
              <a:t>. Вечнозеленый кустарник высотой до 50 см с дугообразно распростертыми над землей ветвями. Довольно быстро разрастается, в диаметре до 2 м. Листья блестящие, темно-зеленые. Великолепный сорт 'Coral Beauty' требует на зиму необходимо легкое укрытие.</a:t>
            </a:r>
            <a:endParaRPr lang="ru-RU" sz="1200"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sz="1200" i="1">
                <a:solidFill>
                  <a:srgbClr val="FFFFFF"/>
                </a:solidFill>
                <a:latin typeface="Arial" charset="0"/>
                <a:ea typeface="Times New Roman" pitchFamily="18" charset="0"/>
                <a:cs typeface="Arial" charset="0"/>
              </a:rPr>
              <a:t>Кизильник горизонтальный</a:t>
            </a:r>
            <a:r>
              <a:rPr lang="ru-RU" sz="1200">
                <a:solidFill>
                  <a:srgbClr val="FFFFFF"/>
                </a:solidFill>
                <a:latin typeface="Arial" charset="0"/>
                <a:ea typeface="Times New Roman" pitchFamily="18" charset="0"/>
                <a:cs typeface="Arial" charset="0"/>
              </a:rPr>
              <a:t>. Низкий, около 1 м высоты, раскидистый кустарник, достигающий 2 м ширины, с почти горизонтальными побегами и характерным, похожим на рыбий хребет, ветвлением. Листья блестящие, темно-зеленые, осенью пурпурно-оранжевые. Цветет в июне бело-розовыми цветками. Кораллово-красные ягоды долго не опадают. Растет быстро. Одно- и двулетние побеги без укрытия подмерзают.</a:t>
            </a:r>
            <a:endParaRPr lang="ru-RU" sz="1200"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sz="1200" i="1">
                <a:solidFill>
                  <a:srgbClr val="FFFFFF"/>
                </a:solidFill>
                <a:latin typeface="Arial" charset="0"/>
                <a:ea typeface="Times New Roman" pitchFamily="18" charset="0"/>
                <a:cs typeface="Arial" charset="0"/>
              </a:rPr>
              <a:t>Кизильник Даммера</a:t>
            </a:r>
            <a:r>
              <a:rPr lang="ru-RU" sz="1200">
                <a:solidFill>
                  <a:srgbClr val="FFFFFF"/>
                </a:solidFill>
                <a:latin typeface="Arial" charset="0"/>
                <a:ea typeface="Times New Roman" pitchFamily="18" charset="0"/>
                <a:cs typeface="Arial" charset="0"/>
              </a:rPr>
              <a:t>. Низкорослые, светолюбивые, но выдерживающие полутень вечнозеленые кустарники используют как почвопокровные культуры. Желательно укрытие на зиму. Лучшие формы и сорта: 'Eichholz' (ползучие ветви с блестящими, темно-зелеными листьями), 'Major' (распростертый кустарник с многочисленными, светло-красными ягодами).</a:t>
            </a:r>
            <a:br>
              <a:rPr lang="ru-RU" sz="1200">
                <a:solidFill>
                  <a:srgbClr val="FFFFFF"/>
                </a:solidFill>
                <a:latin typeface="Arial" charset="0"/>
                <a:ea typeface="Times New Roman" pitchFamily="18" charset="0"/>
                <a:cs typeface="Arial" charset="0"/>
              </a:rPr>
            </a:br>
            <a:endParaRPr lang="ru-RU" sz="1200">
              <a:ea typeface="Times New Roman" pitchFamily="18" charset="0"/>
              <a:cs typeface="Arial" charset="0"/>
            </a:endParaRPr>
          </a:p>
          <a:p>
            <a:pPr eaLnBrk="0" hangingPunct="0"/>
            <a:endParaRPr lang="ru-RU" sz="1200">
              <a:latin typeface="Arial" charset="0"/>
              <a:ea typeface="Times New Roman" pitchFamily="18" charset="0"/>
              <a:cs typeface="Arial" charset="0"/>
            </a:endParaRPr>
          </a:p>
        </p:txBody>
      </p:sp>
      <p:pic>
        <p:nvPicPr>
          <p:cNvPr id="28685" name="Picture 5" descr="Кизильник  &#10;(Cotoneaster)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5651500" y="260350"/>
            <a:ext cx="2881313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6" descr="с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8175" y="0"/>
            <a:ext cx="46688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7" descr="с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4438" y="188913"/>
            <a:ext cx="4302125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5"/>
          <p:cNvSpPr txBox="1">
            <a:spLocks noChangeArrowheads="1"/>
          </p:cNvSpPr>
          <p:nvPr/>
        </p:nvSpPr>
        <p:spPr bwMode="auto">
          <a:xfrm>
            <a:off x="2555875" y="1628775"/>
            <a:ext cx="4895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31747" name="Text Box 6"/>
          <p:cNvSpPr txBox="1">
            <a:spLocks noChangeArrowheads="1"/>
          </p:cNvSpPr>
          <p:nvPr/>
        </p:nvSpPr>
        <p:spPr bwMode="auto">
          <a:xfrm>
            <a:off x="2484438" y="1628775"/>
            <a:ext cx="4895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31748" name="Text Box 8"/>
          <p:cNvSpPr txBox="1">
            <a:spLocks noChangeArrowheads="1"/>
          </p:cNvSpPr>
          <p:nvPr/>
        </p:nvSpPr>
        <p:spPr bwMode="auto">
          <a:xfrm>
            <a:off x="2700338" y="1628775"/>
            <a:ext cx="48244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pic>
        <p:nvPicPr>
          <p:cNvPr id="31749" name="Picture 10" descr="с21"/>
          <p:cNvPicPr>
            <a:picLocks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1692275" y="0"/>
            <a:ext cx="5043488" cy="6858000"/>
          </a:xfrm>
        </p:spPr>
      </p:pic>
      <p:sp>
        <p:nvSpPr>
          <p:cNvPr id="31750" name="Rectangle 7"/>
          <p:cNvSpPr>
            <a:spLocks noChangeArrowheads="1"/>
          </p:cNvSpPr>
          <p:nvPr/>
        </p:nvSpPr>
        <p:spPr bwMode="auto">
          <a:xfrm>
            <a:off x="1692275" y="1628775"/>
            <a:ext cx="4968875" cy="287338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51" name="Text Box 9"/>
          <p:cNvSpPr txBox="1">
            <a:spLocks noChangeArrowheads="1"/>
          </p:cNvSpPr>
          <p:nvPr/>
        </p:nvSpPr>
        <p:spPr bwMode="auto">
          <a:xfrm>
            <a:off x="2268538" y="1557338"/>
            <a:ext cx="5184775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00">
                <a:solidFill>
                  <a:srgbClr val="CC0000"/>
                </a:solidFill>
              </a:rPr>
              <a:t>2.23.3 Территория участка ограждается забором высотой 1,5 м и вдоль него –</a:t>
            </a:r>
          </a:p>
          <a:p>
            <a:pPr>
              <a:spcBef>
                <a:spcPct val="50000"/>
              </a:spcBef>
            </a:pPr>
            <a:r>
              <a:rPr lang="ru-RU" sz="900">
                <a:solidFill>
                  <a:srgbClr val="CC0000"/>
                </a:solidFill>
              </a:rPr>
              <a:t> зеленые насаждения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 descr="сканирование0025"/>
          <p:cNvPicPr>
            <a:picLocks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403350" y="-387350"/>
            <a:ext cx="6264275" cy="7073900"/>
          </a:xfrm>
        </p:spPr>
      </p:pic>
      <p:sp>
        <p:nvSpPr>
          <p:cNvPr id="32771" name="Rectangle 5"/>
          <p:cNvSpPr>
            <a:spLocks noChangeArrowheads="1"/>
          </p:cNvSpPr>
          <p:nvPr/>
        </p:nvSpPr>
        <p:spPr bwMode="auto">
          <a:xfrm>
            <a:off x="1331913" y="-171450"/>
            <a:ext cx="1223962" cy="702945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72" name="Rectangle 6"/>
          <p:cNvSpPr>
            <a:spLocks noChangeArrowheads="1"/>
          </p:cNvSpPr>
          <p:nvPr/>
        </p:nvSpPr>
        <p:spPr bwMode="auto">
          <a:xfrm>
            <a:off x="2771775" y="1628775"/>
            <a:ext cx="4464050" cy="360363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73" name="Text Box 7"/>
          <p:cNvSpPr txBox="1">
            <a:spLocks noChangeArrowheads="1"/>
          </p:cNvSpPr>
          <p:nvPr/>
        </p:nvSpPr>
        <p:spPr bwMode="auto">
          <a:xfrm>
            <a:off x="2987675" y="1628775"/>
            <a:ext cx="43926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00">
                <a:solidFill>
                  <a:srgbClr val="CC0000"/>
                </a:solidFill>
              </a:rPr>
              <a:t>«О мерах по обеспечению  защищенности образовательных учреждений»</a:t>
            </a:r>
          </a:p>
        </p:txBody>
      </p:sp>
      <p:sp>
        <p:nvSpPr>
          <p:cNvPr id="32774" name="Rectangle 8"/>
          <p:cNvSpPr>
            <a:spLocks noChangeArrowheads="1"/>
          </p:cNvSpPr>
          <p:nvPr/>
        </p:nvSpPr>
        <p:spPr bwMode="auto">
          <a:xfrm>
            <a:off x="2843213" y="2924175"/>
            <a:ext cx="4608512" cy="360363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75" name="Text Box 9"/>
          <p:cNvSpPr txBox="1">
            <a:spLocks noChangeArrowheads="1"/>
          </p:cNvSpPr>
          <p:nvPr/>
        </p:nvSpPr>
        <p:spPr bwMode="auto">
          <a:xfrm>
            <a:off x="2916238" y="2852738"/>
            <a:ext cx="4537075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800">
                <a:solidFill>
                  <a:srgbClr val="CC0000"/>
                </a:solidFill>
              </a:rPr>
              <a:t>1.1. Организовать пропускной режим в учреждениях образования и ежедневный обход прилегающих к объектам территории в целях выявления возможных признаков террористической угрозы</a:t>
            </a:r>
          </a:p>
        </p:txBody>
      </p:sp>
      <p:sp>
        <p:nvSpPr>
          <p:cNvPr id="32776" name="Rectangle 10"/>
          <p:cNvSpPr>
            <a:spLocks noChangeArrowheads="1"/>
          </p:cNvSpPr>
          <p:nvPr/>
        </p:nvSpPr>
        <p:spPr bwMode="auto">
          <a:xfrm>
            <a:off x="2987675" y="4365625"/>
            <a:ext cx="4392613" cy="576263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77" name="Text Box 11"/>
          <p:cNvSpPr txBox="1">
            <a:spLocks noChangeArrowheads="1"/>
          </p:cNvSpPr>
          <p:nvPr/>
        </p:nvSpPr>
        <p:spPr bwMode="auto">
          <a:xfrm>
            <a:off x="2987675" y="4365625"/>
            <a:ext cx="446405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800">
                <a:solidFill>
                  <a:srgbClr val="CC0000"/>
                </a:solidFill>
              </a:rPr>
              <a:t>2.1. Учесть при составлении смет расходов на ремонт образовательных учреждений статью расходов на ремонт и восстановление заграждения территорий образовательных учреждений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5" descr="c23"/>
          <p:cNvPicPr>
            <a:picLocks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669925" y="274638"/>
            <a:ext cx="7802563" cy="58515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7411" name="Rectangle 17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7412" name="Rectangle 18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7413" name="Picture 19" descr="9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3357563"/>
            <a:ext cx="4032250" cy="316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20" descr="c9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3284538"/>
            <a:ext cx="4284662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21" descr="c9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55875" y="333375"/>
            <a:ext cx="3816350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6" descr="c24"/>
          <p:cNvPicPr>
            <a:picLocks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1835150" y="0"/>
            <a:ext cx="4821238" cy="6858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5" descr="с67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692150"/>
            <a:ext cx="7272337" cy="548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сканирование00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333375"/>
            <a:ext cx="5256212" cy="633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Rectangle 5">
            <a:hlinkClick r:id="rId3" action="ppaction://hlinkfile"/>
          </p:cNvPr>
          <p:cNvSpPr>
            <a:spLocks noChangeArrowheads="1"/>
          </p:cNvSpPr>
          <p:nvPr/>
        </p:nvSpPr>
        <p:spPr bwMode="auto">
          <a:xfrm>
            <a:off x="7380288" y="6381750"/>
            <a:ext cx="288925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5400" b="1" smtClean="0">
                <a:solidFill>
                  <a:srgbClr val="CC0000"/>
                </a:solidFill>
              </a:rPr>
              <a:t>Урожай 2007 года.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27088" y="1773238"/>
            <a:ext cx="4176712" cy="4618037"/>
          </a:xfrm>
        </p:spPr>
        <p:txBody>
          <a:bodyPr/>
          <a:lstStyle/>
          <a:p>
            <a:pPr eaLnBrk="1" hangingPunct="1"/>
            <a:endParaRPr lang="ru-RU" sz="2500" smtClean="0"/>
          </a:p>
          <a:p>
            <a:pPr eaLnBrk="1" hangingPunct="1"/>
            <a:r>
              <a:rPr lang="ru-RU" sz="2500" smtClean="0"/>
              <a:t>Капуста – 1200 кг.</a:t>
            </a:r>
          </a:p>
          <a:p>
            <a:pPr eaLnBrk="1" hangingPunct="1"/>
            <a:r>
              <a:rPr lang="ru-RU" sz="2500" smtClean="0"/>
              <a:t>Морковь – 600 кг.</a:t>
            </a:r>
          </a:p>
          <a:p>
            <a:pPr eaLnBrk="1" hangingPunct="1"/>
            <a:r>
              <a:rPr lang="ru-RU" sz="2500" smtClean="0"/>
              <a:t>Свекла – 400 кг.</a:t>
            </a:r>
          </a:p>
          <a:p>
            <a:pPr eaLnBrk="1" hangingPunct="1"/>
            <a:r>
              <a:rPr lang="ru-RU" sz="2500" smtClean="0"/>
              <a:t>Картофель – 300  кг.</a:t>
            </a:r>
          </a:p>
          <a:p>
            <a:pPr eaLnBrk="1" hangingPunct="1"/>
            <a:r>
              <a:rPr lang="ru-RU" sz="2500" smtClean="0"/>
              <a:t>Лук – 500 кг.</a:t>
            </a:r>
          </a:p>
        </p:txBody>
      </p:sp>
      <p:pic>
        <p:nvPicPr>
          <p:cNvPr id="37892" name="Picture 9" descr="OBJ09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9338" y="2205038"/>
            <a:ext cx="3865562" cy="329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3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3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3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3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  <p:bldP spid="53251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chemeClr val="bg1">
                  <a:alpha val="81000"/>
                </a:schemeClr>
              </a:gs>
              <a:gs pos="100000">
                <a:srgbClr val="0066FF">
                  <a:alpha val="64998"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52" name="WordArt 5"/>
          <p:cNvSpPr>
            <a:spLocks noChangeArrowheads="1" noChangeShapeType="1" noTextEdit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808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Количество учащихся,</a:t>
            </a:r>
          </a:p>
          <a:p>
            <a:pPr algn="ctr"/>
            <a:r>
              <a:rPr lang="ru-RU" sz="3600" kern="10">
                <a:ln w="9525">
                  <a:solidFill>
                    <a:srgbClr val="00808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охваченных горячим питанием</a:t>
            </a:r>
          </a:p>
        </p:txBody>
      </p:sp>
      <p:graphicFrame>
        <p:nvGraphicFramePr>
          <p:cNvPr id="2050" name="Object 6"/>
          <p:cNvGraphicFramePr>
            <a:graphicFrameLocks noChangeAspect="1"/>
          </p:cNvGraphicFramePr>
          <p:nvPr/>
        </p:nvGraphicFramePr>
        <p:xfrm>
          <a:off x="1187450" y="1916113"/>
          <a:ext cx="7416800" cy="4608512"/>
        </p:xfrm>
        <a:graphic>
          <a:graphicData uri="http://schemas.openxmlformats.org/presentationml/2006/ole">
            <p:oleObj spid="_x0000_s2050" name="Диаграмма" r:id="rId3" imgW="5600635" imgH="3733800" progId="MSGraph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6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chemeClr val="bg1">
                  <a:alpha val="81000"/>
                </a:schemeClr>
              </a:gs>
              <a:gs pos="100000">
                <a:srgbClr val="0066FF">
                  <a:alpha val="64998"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ё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79388" y="333375"/>
            <a:ext cx="4679950" cy="604837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1400" b="1" u="sng" smtClean="0"/>
              <a:t>Понедельник.</a:t>
            </a:r>
            <a:endParaRPr lang="ru-RU" sz="1400" b="1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400" smtClean="0"/>
              <a:t>      </a:t>
            </a:r>
            <a:r>
              <a:rPr lang="ru-RU" sz="1400" b="1" smtClean="0"/>
              <a:t>Каша «Дружба»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400" b="1" smtClean="0"/>
              <a:t>      Хлеб с маслом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400" b="1" smtClean="0"/>
              <a:t>       Чай с сахар                    Цена 9.97 руб.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1400" b="1" u="sng" smtClean="0"/>
          </a:p>
          <a:p>
            <a:pPr eaLnBrk="1" hangingPunct="1">
              <a:lnSpc>
                <a:spcPct val="80000"/>
              </a:lnSpc>
            </a:pPr>
            <a:r>
              <a:rPr lang="ru-RU" sz="1400" b="1" u="sng" smtClean="0"/>
              <a:t>Вторни</a:t>
            </a:r>
            <a:r>
              <a:rPr lang="ru-RU" sz="1400" b="1" smtClean="0"/>
              <a:t>к.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400" b="1" smtClean="0"/>
              <a:t>      Гречка с сосиской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400" b="1" smtClean="0"/>
              <a:t>      </a:t>
            </a:r>
            <a:r>
              <a:rPr lang="ru-RU" sz="1400" b="1" smtClean="0">
                <a:solidFill>
                  <a:srgbClr val="FF3300"/>
                </a:solidFill>
              </a:rPr>
              <a:t>Отварная свёкла (кусочками)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400" b="1" smtClean="0"/>
              <a:t>       Чай с сахаром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400" b="1" smtClean="0"/>
              <a:t>       Хлеб                                Цена 13.29 руб.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1400" b="1" u="sng" smtClean="0"/>
          </a:p>
          <a:p>
            <a:pPr eaLnBrk="1" hangingPunct="1">
              <a:lnSpc>
                <a:spcPct val="80000"/>
              </a:lnSpc>
            </a:pPr>
            <a:r>
              <a:rPr lang="ru-RU" sz="1400" b="1" u="sng" smtClean="0"/>
              <a:t>Среда.</a:t>
            </a:r>
            <a:endParaRPr lang="ru-RU" sz="1400" b="1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400" b="1" smtClean="0"/>
              <a:t>      Суп гороховый с мясом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400" b="1" smtClean="0"/>
              <a:t>      Чай с сахаром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400" b="1" smtClean="0"/>
              <a:t>      Булочка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400" b="1" smtClean="0"/>
              <a:t>      Хлеб                                Цена 13.12 руб.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1400" b="1" u="sng" smtClean="0"/>
          </a:p>
          <a:p>
            <a:pPr eaLnBrk="1" hangingPunct="1">
              <a:lnSpc>
                <a:spcPct val="80000"/>
              </a:lnSpc>
            </a:pPr>
            <a:r>
              <a:rPr lang="ru-RU" sz="1400" b="1" u="sng" smtClean="0"/>
              <a:t>Четверг.</a:t>
            </a:r>
            <a:endParaRPr lang="ru-RU" sz="1400" b="1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400" b="1" smtClean="0"/>
              <a:t>      </a:t>
            </a:r>
            <a:r>
              <a:rPr lang="ru-RU" sz="1400" b="1" smtClean="0">
                <a:solidFill>
                  <a:srgbClr val="FF3300"/>
                </a:solidFill>
              </a:rPr>
              <a:t>Салат из красной свёклы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400" b="1" smtClean="0"/>
              <a:t>      Плов с мясом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400" b="1" smtClean="0"/>
              <a:t>      Чай с сахаром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400" b="1" smtClean="0"/>
              <a:t>      Хлеб	                             Цена 13.54 руб.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1400" b="1" smtClean="0"/>
          </a:p>
          <a:p>
            <a:pPr eaLnBrk="1" hangingPunct="1">
              <a:lnSpc>
                <a:spcPct val="80000"/>
              </a:lnSpc>
            </a:pPr>
            <a:r>
              <a:rPr lang="ru-RU" sz="1400" b="1" u="sng" smtClean="0"/>
              <a:t>Пятница.</a:t>
            </a:r>
            <a:endParaRPr lang="ru-RU" sz="1400" b="1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400" b="1" smtClean="0"/>
              <a:t>     </a:t>
            </a:r>
            <a:r>
              <a:rPr lang="ru-RU" sz="1400" b="1" smtClean="0">
                <a:solidFill>
                  <a:srgbClr val="FF3300"/>
                </a:solidFill>
              </a:rPr>
              <a:t>Салат из капусты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400" b="1" smtClean="0"/>
              <a:t>     Картофельное пюре с жареной рыбой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400" b="1" smtClean="0"/>
              <a:t>     Чай с сахаром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400" b="1" smtClean="0"/>
              <a:t>     Хлеб	                                        Цена 10.31 руб.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1400" b="1" smtClean="0"/>
          </a:p>
          <a:p>
            <a:pPr eaLnBrk="1" hangingPunct="1">
              <a:lnSpc>
                <a:spcPct val="80000"/>
              </a:lnSpc>
            </a:pPr>
            <a:r>
              <a:rPr lang="ru-RU" sz="1400" b="1" smtClean="0"/>
              <a:t>                                    </a:t>
            </a:r>
            <a:r>
              <a:rPr lang="ru-RU" sz="1400" b="1" smtClean="0">
                <a:solidFill>
                  <a:srgbClr val="CC0000"/>
                </a:solidFill>
              </a:rPr>
              <a:t>Всего: 60р. 23коп</a:t>
            </a:r>
          </a:p>
        </p:txBody>
      </p:sp>
      <p:sp>
        <p:nvSpPr>
          <p:cNvPr id="38916" name="WordArt 4"/>
          <p:cNvSpPr>
            <a:spLocks noChangeArrowheads="1" noChangeShapeType="1" noTextEdit="1"/>
          </p:cNvSpPr>
          <p:nvPr/>
        </p:nvSpPr>
        <p:spPr bwMode="auto">
          <a:xfrm>
            <a:off x="4787900" y="260350"/>
            <a:ext cx="4043363" cy="919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Меню </a:t>
            </a:r>
          </a:p>
          <a:p>
            <a:pPr algn="ctr"/>
            <a:r>
              <a:rPr lang="ru-RU" sz="3600" kern="1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на неделю</a:t>
            </a:r>
          </a:p>
        </p:txBody>
      </p:sp>
      <p:pic>
        <p:nvPicPr>
          <p:cNvPr id="38917" name="Picture 8" descr="с7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6100" y="1916113"/>
            <a:ext cx="4176713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9" descr="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0"/>
            <a:ext cx="55054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5"/>
          <p:cNvSpPr>
            <a:spLocks noChangeArrowheads="1"/>
          </p:cNvSpPr>
          <p:nvPr/>
        </p:nvSpPr>
        <p:spPr bwMode="auto">
          <a:xfrm>
            <a:off x="0" y="1158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0963" name="WordArt 4"/>
          <p:cNvSpPr>
            <a:spLocks noChangeArrowheads="1" noChangeShapeType="1" noTextEdit="1"/>
          </p:cNvSpPr>
          <p:nvPr/>
        </p:nvSpPr>
        <p:spPr bwMode="auto">
          <a:xfrm>
            <a:off x="250825" y="404813"/>
            <a:ext cx="6624638" cy="93662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chemeClr val="folHlink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Наше творчество!</a:t>
            </a:r>
          </a:p>
        </p:txBody>
      </p:sp>
      <p:sp>
        <p:nvSpPr>
          <p:cNvPr id="40964" name="Rectangle 6"/>
          <p:cNvSpPr>
            <a:spLocks noChangeArrowheads="1"/>
          </p:cNvSpPr>
          <p:nvPr/>
        </p:nvSpPr>
        <p:spPr bwMode="auto">
          <a:xfrm>
            <a:off x="1258888" y="1196975"/>
            <a:ext cx="6264275" cy="53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200">
                <a:latin typeface="Arial" charset="0"/>
                <a:cs typeface="Times New Roman" pitchFamily="18" charset="0"/>
              </a:rPr>
              <a:t>   </a:t>
            </a:r>
            <a:endParaRPr lang="ru-RU" sz="1100">
              <a:latin typeface="Arial" charset="0"/>
            </a:endParaRPr>
          </a:p>
          <a:p>
            <a:pPr eaLnBrk="0" hangingPunct="0"/>
            <a:r>
              <a:rPr lang="ru-RU" sz="2400" b="1">
                <a:latin typeface="Arial" charset="0"/>
                <a:cs typeface="Times New Roman" pitchFamily="18" charset="0"/>
              </a:rPr>
              <a:t>Край любимый, край Сарбайский мой </a:t>
            </a:r>
            <a:endParaRPr lang="ru-RU" sz="2400" b="1">
              <a:latin typeface="Arial" charset="0"/>
            </a:endParaRPr>
          </a:p>
          <a:p>
            <a:pPr eaLnBrk="0" hangingPunct="0"/>
            <a:r>
              <a:rPr lang="ru-RU" sz="2400" b="1">
                <a:latin typeface="Arial" charset="0"/>
                <a:cs typeface="Times New Roman" pitchFamily="18" charset="0"/>
              </a:rPr>
              <a:t>Славится Сарбай наш красотою</a:t>
            </a:r>
            <a:endParaRPr lang="ru-RU" sz="2400" b="1">
              <a:latin typeface="Arial" charset="0"/>
            </a:endParaRPr>
          </a:p>
          <a:p>
            <a:pPr eaLnBrk="0" hangingPunct="0"/>
            <a:r>
              <a:rPr lang="ru-RU" sz="2400" b="1">
                <a:latin typeface="Arial" charset="0"/>
                <a:cs typeface="Times New Roman" pitchFamily="18" charset="0"/>
              </a:rPr>
              <a:t>И на улице его любуясь</a:t>
            </a:r>
            <a:endParaRPr lang="ru-RU" sz="2400" b="1">
              <a:latin typeface="Arial" charset="0"/>
            </a:endParaRPr>
          </a:p>
          <a:p>
            <a:pPr eaLnBrk="0" hangingPunct="0"/>
            <a:r>
              <a:rPr lang="ru-RU" sz="2400" b="1">
                <a:latin typeface="Arial" charset="0"/>
                <a:cs typeface="Times New Roman" pitchFamily="18" charset="0"/>
              </a:rPr>
              <a:t>Я верю,</a:t>
            </a:r>
            <a:r>
              <a:rPr lang="ru-RU" sz="2400" b="1">
                <a:latin typeface="Arial" charset="0"/>
              </a:rPr>
              <a:t> </a:t>
            </a:r>
            <a:r>
              <a:rPr lang="ru-RU" sz="2400" b="1">
                <a:latin typeface="Arial" charset="0"/>
                <a:cs typeface="Times New Roman" pitchFamily="18" charset="0"/>
              </a:rPr>
              <a:t>что вернусь всегда домой.</a:t>
            </a:r>
            <a:endParaRPr lang="ru-RU" sz="2400" b="1">
              <a:latin typeface="Arial" charset="0"/>
            </a:endParaRPr>
          </a:p>
          <a:p>
            <a:pPr eaLnBrk="0" hangingPunct="0"/>
            <a:r>
              <a:rPr lang="ru-RU" sz="2400" b="1">
                <a:latin typeface="Arial" charset="0"/>
                <a:cs typeface="Times New Roman" pitchFamily="18" charset="0"/>
              </a:rPr>
              <a:t>Вот опять проект я создаю </a:t>
            </a:r>
            <a:endParaRPr lang="ru-RU" sz="2400" b="1">
              <a:latin typeface="Arial" charset="0"/>
            </a:endParaRPr>
          </a:p>
          <a:p>
            <a:pPr eaLnBrk="0" hangingPunct="0"/>
            <a:r>
              <a:rPr lang="ru-RU" sz="2400" b="1">
                <a:latin typeface="Arial" charset="0"/>
                <a:cs typeface="Times New Roman" pitchFamily="18" charset="0"/>
              </a:rPr>
              <a:t>Чтоб его умножить красоту </a:t>
            </a:r>
            <a:endParaRPr lang="ru-RU" sz="2400" b="1">
              <a:latin typeface="Arial" charset="0"/>
            </a:endParaRPr>
          </a:p>
          <a:p>
            <a:pPr eaLnBrk="0" hangingPunct="0"/>
            <a:r>
              <a:rPr lang="ru-RU" sz="2400" b="1">
                <a:latin typeface="Arial" charset="0"/>
                <a:cs typeface="Times New Roman" pitchFamily="18" charset="0"/>
              </a:rPr>
              <a:t>И помогут нам единоросы</a:t>
            </a:r>
            <a:endParaRPr lang="ru-RU" sz="2400" b="1">
              <a:latin typeface="Arial" charset="0"/>
            </a:endParaRPr>
          </a:p>
          <a:p>
            <a:pPr eaLnBrk="0" hangingPunct="0"/>
            <a:r>
              <a:rPr lang="ru-RU" sz="2400" b="1">
                <a:latin typeface="Arial" charset="0"/>
                <a:cs typeface="Times New Roman" pitchFamily="18" charset="0"/>
              </a:rPr>
              <a:t>И вам я говорю </a:t>
            </a:r>
            <a:endParaRPr lang="ru-RU" sz="2400" b="1">
              <a:latin typeface="Arial" charset="0"/>
            </a:endParaRPr>
          </a:p>
          <a:p>
            <a:pPr eaLnBrk="0" hangingPunct="0"/>
            <a:r>
              <a:rPr lang="ru-RU" sz="2400" b="1">
                <a:latin typeface="Arial" charset="0"/>
                <a:cs typeface="Times New Roman" pitchFamily="18" charset="0"/>
              </a:rPr>
              <a:t>С волненьем и мольбою говорю.</a:t>
            </a:r>
            <a:endParaRPr lang="ru-RU" sz="2400" b="1">
              <a:latin typeface="Arial" charset="0"/>
            </a:endParaRPr>
          </a:p>
          <a:p>
            <a:pPr eaLnBrk="0" hangingPunct="0"/>
            <a:r>
              <a:rPr lang="ru-RU" sz="2400" b="1" i="1">
                <a:latin typeface="Arial" charset="0"/>
                <a:cs typeface="Times New Roman" pitchFamily="18" charset="0"/>
              </a:rPr>
              <a:t>                         </a:t>
            </a:r>
            <a:r>
              <a:rPr lang="ru-RU" sz="2400" b="1" i="1" u="sng">
                <a:latin typeface="Arial" charset="0"/>
                <a:cs typeface="Times New Roman" pitchFamily="18" charset="0"/>
              </a:rPr>
              <a:t>Припев </a:t>
            </a:r>
            <a:endParaRPr lang="ru-RU" sz="2400" b="1">
              <a:latin typeface="Arial" charset="0"/>
            </a:endParaRPr>
          </a:p>
          <a:p>
            <a:pPr eaLnBrk="0" hangingPunct="0"/>
            <a:r>
              <a:rPr lang="ru-RU" sz="2400" b="1" i="1">
                <a:latin typeface="Arial" charset="0"/>
                <a:cs typeface="Times New Roman" pitchFamily="18" charset="0"/>
              </a:rPr>
              <a:t>Родная,</a:t>
            </a:r>
            <a:r>
              <a:rPr lang="ru-RU" sz="2400" b="1" i="1">
                <a:latin typeface="Arial" charset="0"/>
              </a:rPr>
              <a:t> </a:t>
            </a:r>
            <a:r>
              <a:rPr lang="ru-RU" sz="2400" b="1" i="1">
                <a:latin typeface="Arial" charset="0"/>
                <a:cs typeface="Times New Roman" pitchFamily="18" charset="0"/>
              </a:rPr>
              <a:t>Родная,</a:t>
            </a:r>
            <a:r>
              <a:rPr lang="ru-RU" sz="2400" b="1" i="1">
                <a:latin typeface="Arial" charset="0"/>
              </a:rPr>
              <a:t> </a:t>
            </a:r>
            <a:r>
              <a:rPr lang="ru-RU" sz="2400" b="1" i="1">
                <a:latin typeface="Arial" charset="0"/>
                <a:cs typeface="Times New Roman" pitchFamily="18" charset="0"/>
              </a:rPr>
              <a:t>Родная земля.</a:t>
            </a:r>
            <a:endParaRPr lang="ru-RU" sz="2400" b="1">
              <a:latin typeface="Arial" charset="0"/>
            </a:endParaRPr>
          </a:p>
          <a:p>
            <a:pPr eaLnBrk="0" hangingPunct="0"/>
            <a:r>
              <a:rPr lang="ru-RU" sz="2400" b="1" i="1">
                <a:latin typeface="Arial" charset="0"/>
                <a:cs typeface="Times New Roman" pitchFamily="18" charset="0"/>
              </a:rPr>
              <a:t>Аллея, заборчик и школа,</a:t>
            </a:r>
            <a:r>
              <a:rPr lang="ru-RU" sz="2400" b="1" i="1">
                <a:latin typeface="Arial" charset="0"/>
              </a:rPr>
              <a:t> </a:t>
            </a:r>
            <a:r>
              <a:rPr lang="ru-RU" sz="2400" b="1" i="1">
                <a:latin typeface="Arial" charset="0"/>
                <a:cs typeface="Times New Roman" pitchFamily="18" charset="0"/>
              </a:rPr>
              <a:t>моя.</a:t>
            </a:r>
            <a:endParaRPr lang="ru-RU" sz="2400" b="1">
              <a:latin typeface="Arial" charset="0"/>
            </a:endParaRPr>
          </a:p>
          <a:p>
            <a:pPr eaLnBrk="0" hangingPunct="0"/>
            <a:r>
              <a:rPr lang="ru-RU" sz="2400" b="1" i="1">
                <a:latin typeface="Arial" charset="0"/>
                <a:cs typeface="Times New Roman" pitchFamily="18" charset="0"/>
              </a:rPr>
              <a:t>Она нам судьбою навеки дана</a:t>
            </a:r>
            <a:endParaRPr lang="ru-RU" sz="2400" b="1">
              <a:latin typeface="Arial" charset="0"/>
            </a:endParaRPr>
          </a:p>
          <a:p>
            <a:pPr eaLnBrk="0" hangingPunct="0"/>
            <a:r>
              <a:rPr lang="ru-RU" sz="2400" b="1" i="1">
                <a:latin typeface="Arial" charset="0"/>
                <a:cs typeface="Times New Roman" pitchFamily="18" charset="0"/>
              </a:rPr>
              <a:t>И сделать их лучше задача моя.</a:t>
            </a:r>
            <a:endParaRPr lang="ru-RU" sz="2400" b="1">
              <a:latin typeface="Arial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сканирование00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8175" y="0"/>
            <a:ext cx="47879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7" descr="с678"/>
          <p:cNvPicPr>
            <a:picLocks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24075" y="3429000"/>
            <a:ext cx="4608513" cy="3240088"/>
          </a:xfrm>
          <a:noFill/>
        </p:spPr>
      </p:pic>
      <p:pic>
        <p:nvPicPr>
          <p:cNvPr id="19459" name="Picture 9" descr="c45"/>
          <p:cNvPicPr>
            <a:picLocks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323850" y="404813"/>
            <a:ext cx="3997325" cy="2998787"/>
          </a:xfrm>
          <a:noFill/>
        </p:spPr>
      </p:pic>
      <p:pic>
        <p:nvPicPr>
          <p:cNvPr id="19460" name="Picture 12" descr="c678"/>
          <p:cNvPicPr>
            <a:picLocks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4716463" y="404813"/>
            <a:ext cx="3960812" cy="29718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WordArt 4"/>
          <p:cNvSpPr>
            <a:spLocks noChangeArrowheads="1" noChangeShapeType="1" noTextEdit="1"/>
          </p:cNvSpPr>
          <p:nvPr/>
        </p:nvSpPr>
        <p:spPr bwMode="auto">
          <a:xfrm>
            <a:off x="914400" y="277813"/>
            <a:ext cx="77724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Проблема</a:t>
            </a:r>
          </a:p>
        </p:txBody>
      </p:sp>
      <p:sp>
        <p:nvSpPr>
          <p:cNvPr id="20483" name="WordArt 5"/>
          <p:cNvSpPr>
            <a:spLocks noChangeArrowheads="1" noChangeShapeType="1" noTextEdit="1"/>
          </p:cNvSpPr>
          <p:nvPr/>
        </p:nvSpPr>
        <p:spPr bwMode="auto">
          <a:xfrm>
            <a:off x="914400" y="1600200"/>
            <a:ext cx="7772400" cy="453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Пришедшая в непригодность</a:t>
            </a:r>
          </a:p>
          <a:p>
            <a:pPr algn="ctr"/>
            <a:r>
              <a:rPr lang="ru-RU" sz="3600" i="1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изгородь по центральной </a:t>
            </a:r>
          </a:p>
          <a:p>
            <a:pPr algn="ctr"/>
            <a:r>
              <a:rPr lang="ru-RU" sz="3600" i="1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улице села(ул. Школьная)</a:t>
            </a:r>
          </a:p>
        </p:txBody>
      </p:sp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WordArt 6"/>
          <p:cNvSpPr>
            <a:spLocks noChangeArrowheads="1" noChangeShapeType="1" noTextEdit="1"/>
          </p:cNvSpPr>
          <p:nvPr/>
        </p:nvSpPr>
        <p:spPr bwMode="auto">
          <a:xfrm>
            <a:off x="1403350" y="188913"/>
            <a:ext cx="676910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Вопрос:</a:t>
            </a:r>
          </a:p>
        </p:txBody>
      </p:sp>
      <p:sp>
        <p:nvSpPr>
          <p:cNvPr id="21507" name="WordArt 7"/>
          <p:cNvSpPr>
            <a:spLocks noChangeArrowheads="1" noChangeShapeType="1" noTextEdit="1"/>
          </p:cNvSpPr>
          <p:nvPr/>
        </p:nvSpPr>
        <p:spPr bwMode="auto">
          <a:xfrm>
            <a:off x="914400" y="1600200"/>
            <a:ext cx="7772400" cy="453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Все ли вас устраивает</a:t>
            </a:r>
          </a:p>
          <a:p>
            <a:pPr algn="ctr"/>
            <a:r>
              <a:rPr lang="ru-RU" sz="3600" i="1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во внешнем виде </a:t>
            </a:r>
          </a:p>
          <a:p>
            <a:pPr algn="ctr"/>
            <a:r>
              <a:rPr lang="ru-RU" sz="3600" i="1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центральной улицы нашего села?</a:t>
            </a: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WordArt 4"/>
          <p:cNvSpPr>
            <a:spLocks noChangeArrowheads="1" noChangeShapeType="1" noTextEdit="1"/>
          </p:cNvSpPr>
          <p:nvPr/>
        </p:nvSpPr>
        <p:spPr bwMode="auto">
          <a:xfrm>
            <a:off x="1370013" y="301625"/>
            <a:ext cx="7313612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Результаты опроса</a:t>
            </a:r>
          </a:p>
        </p:txBody>
      </p:sp>
      <p:graphicFrame>
        <p:nvGraphicFramePr>
          <p:cNvPr id="1026" name="Object 5"/>
          <p:cNvGraphicFramePr>
            <a:graphicFrameLocks noChangeAspect="1"/>
          </p:cNvGraphicFramePr>
          <p:nvPr>
            <p:ph idx="1"/>
          </p:nvPr>
        </p:nvGraphicFramePr>
        <p:xfrm>
          <a:off x="1485900" y="1828800"/>
          <a:ext cx="7124700" cy="4038600"/>
        </p:xfrm>
        <a:graphic>
          <a:graphicData uri="http://schemas.openxmlformats.org/presentationml/2006/ole">
            <p:oleObj spid="_x0000_s1026" name="Диаграмма" r:id="rId3" imgW="8220216" imgH="4657649" progId="MSGraph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WordArt 4"/>
          <p:cNvSpPr>
            <a:spLocks noChangeArrowheads="1" noChangeShapeType="1" noTextEdit="1"/>
          </p:cNvSpPr>
          <p:nvPr/>
        </p:nvSpPr>
        <p:spPr bwMode="auto">
          <a:xfrm>
            <a:off x="2051050" y="620713"/>
            <a:ext cx="5184775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Цель:</a:t>
            </a:r>
          </a:p>
        </p:txBody>
      </p:sp>
      <p:sp>
        <p:nvSpPr>
          <p:cNvPr id="22531" name="WordArt 5"/>
          <p:cNvSpPr>
            <a:spLocks noChangeArrowheads="1" noChangeShapeType="1" noTextEdit="1"/>
          </p:cNvSpPr>
          <p:nvPr/>
        </p:nvSpPr>
        <p:spPr bwMode="auto">
          <a:xfrm>
            <a:off x="971550" y="2133600"/>
            <a:ext cx="7696200" cy="3657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Благоустройство села.</a:t>
            </a:r>
          </a:p>
          <a:p>
            <a:pPr algn="ctr"/>
            <a:r>
              <a:rPr lang="ru-RU" sz="3600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Реконструкция изгороди</a:t>
            </a:r>
          </a:p>
          <a:p>
            <a:pPr algn="ctr"/>
            <a:r>
              <a:rPr lang="ru-RU" sz="3600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по улице Школьной.</a:t>
            </a: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5" descr="с671"/>
          <p:cNvPicPr>
            <a:picLocks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971550" y="549275"/>
            <a:ext cx="7127875" cy="53467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99">
  <a:themeElements>
    <a:clrScheme name="99 1">
      <a:dk1>
        <a:srgbClr val="2F1311"/>
      </a:dk1>
      <a:lt1>
        <a:srgbClr val="C16059"/>
      </a:lt1>
      <a:dk2>
        <a:srgbClr val="F7D47D"/>
      </a:dk2>
      <a:lt2>
        <a:srgbClr val="000000"/>
      </a:lt2>
      <a:accent1>
        <a:srgbClr val="D5B781"/>
      </a:accent1>
      <a:accent2>
        <a:srgbClr val="79AF7D"/>
      </a:accent2>
      <a:accent3>
        <a:srgbClr val="DDB6B5"/>
      </a:accent3>
      <a:accent4>
        <a:srgbClr val="270E0D"/>
      </a:accent4>
      <a:accent5>
        <a:srgbClr val="E7D8C1"/>
      </a:accent5>
      <a:accent6>
        <a:srgbClr val="6D9E71"/>
      </a:accent6>
      <a:hlink>
        <a:srgbClr val="F0B854"/>
      </a:hlink>
      <a:folHlink>
        <a:srgbClr val="DC893E"/>
      </a:folHlink>
    </a:clrScheme>
    <a:fontScheme name="99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99 1">
        <a:dk1>
          <a:srgbClr val="2F1311"/>
        </a:dk1>
        <a:lt1>
          <a:srgbClr val="C16059"/>
        </a:lt1>
        <a:dk2>
          <a:srgbClr val="F7D47D"/>
        </a:dk2>
        <a:lt2>
          <a:srgbClr val="000000"/>
        </a:lt2>
        <a:accent1>
          <a:srgbClr val="D5B781"/>
        </a:accent1>
        <a:accent2>
          <a:srgbClr val="79AF7D"/>
        </a:accent2>
        <a:accent3>
          <a:srgbClr val="DDB6B5"/>
        </a:accent3>
        <a:accent4>
          <a:srgbClr val="270E0D"/>
        </a:accent4>
        <a:accent5>
          <a:srgbClr val="E7D8C1"/>
        </a:accent5>
        <a:accent6>
          <a:srgbClr val="6D9E71"/>
        </a:accent6>
        <a:hlink>
          <a:srgbClr val="F0B854"/>
        </a:hlink>
        <a:folHlink>
          <a:srgbClr val="DC893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9 2">
        <a:dk1>
          <a:srgbClr val="000000"/>
        </a:dk1>
        <a:lt1>
          <a:srgbClr val="FFFFFF"/>
        </a:lt1>
        <a:dk2>
          <a:srgbClr val="000000"/>
        </a:dk2>
        <a:lt2>
          <a:srgbClr val="F7D47D"/>
        </a:lt2>
        <a:accent1>
          <a:srgbClr val="C19341"/>
        </a:accent1>
        <a:accent2>
          <a:srgbClr val="60A265"/>
        </a:accent2>
        <a:accent3>
          <a:srgbClr val="AAAAAA"/>
        </a:accent3>
        <a:accent4>
          <a:srgbClr val="DADADA"/>
        </a:accent4>
        <a:accent5>
          <a:srgbClr val="DDC8B0"/>
        </a:accent5>
        <a:accent6>
          <a:srgbClr val="56925B"/>
        </a:accent6>
        <a:hlink>
          <a:srgbClr val="EB9F17"/>
        </a:hlink>
        <a:folHlink>
          <a:srgbClr val="CF762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9 3">
        <a:dk1>
          <a:srgbClr val="00002E"/>
        </a:dk1>
        <a:lt1>
          <a:srgbClr val="FFFFFF"/>
        </a:lt1>
        <a:dk2>
          <a:srgbClr val="003399"/>
        </a:dk2>
        <a:lt2>
          <a:srgbClr val="F4BC40"/>
        </a:lt2>
        <a:accent1>
          <a:srgbClr val="9280CC"/>
        </a:accent1>
        <a:accent2>
          <a:srgbClr val="BD51A1"/>
        </a:accent2>
        <a:accent3>
          <a:srgbClr val="AAADCA"/>
        </a:accent3>
        <a:accent4>
          <a:srgbClr val="DADADA"/>
        </a:accent4>
        <a:accent5>
          <a:srgbClr val="C7C0E2"/>
        </a:accent5>
        <a:accent6>
          <a:srgbClr val="AB4991"/>
        </a:accent6>
        <a:hlink>
          <a:srgbClr val="CC66FF"/>
        </a:hlink>
        <a:folHlink>
          <a:srgbClr val="824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9 4">
        <a:dk1>
          <a:srgbClr val="2F1311"/>
        </a:dk1>
        <a:lt1>
          <a:srgbClr val="7A8E9C"/>
        </a:lt1>
        <a:dk2>
          <a:srgbClr val="FDF4DF"/>
        </a:dk2>
        <a:lt2>
          <a:srgbClr val="3E4A52"/>
        </a:lt2>
        <a:accent1>
          <a:srgbClr val="81ABA0"/>
        </a:accent1>
        <a:accent2>
          <a:srgbClr val="CD817B"/>
        </a:accent2>
        <a:accent3>
          <a:srgbClr val="BEC6CB"/>
        </a:accent3>
        <a:accent4>
          <a:srgbClr val="270E0D"/>
        </a:accent4>
        <a:accent5>
          <a:srgbClr val="C1D2CD"/>
        </a:accent5>
        <a:accent6>
          <a:srgbClr val="BA746F"/>
        </a:accent6>
        <a:hlink>
          <a:srgbClr val="BEBC76"/>
        </a:hlink>
        <a:folHlink>
          <a:srgbClr val="668E6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9 5">
        <a:dk1>
          <a:srgbClr val="2F1311"/>
        </a:dk1>
        <a:lt1>
          <a:srgbClr val="7A9C7C"/>
        </a:lt1>
        <a:dk2>
          <a:srgbClr val="FBEBC3"/>
        </a:dk2>
        <a:lt2>
          <a:srgbClr val="3C503D"/>
        </a:lt2>
        <a:accent1>
          <a:srgbClr val="D5B781"/>
        </a:accent1>
        <a:accent2>
          <a:srgbClr val="C16059"/>
        </a:accent2>
        <a:accent3>
          <a:srgbClr val="BECBBF"/>
        </a:accent3>
        <a:accent4>
          <a:srgbClr val="270E0D"/>
        </a:accent4>
        <a:accent5>
          <a:srgbClr val="E7D8C1"/>
        </a:accent5>
        <a:accent6>
          <a:srgbClr val="AF5650"/>
        </a:accent6>
        <a:hlink>
          <a:srgbClr val="F0B854"/>
        </a:hlink>
        <a:folHlink>
          <a:srgbClr val="DC893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9 6">
        <a:dk1>
          <a:srgbClr val="000000"/>
        </a:dk1>
        <a:lt1>
          <a:srgbClr val="D9EFE0"/>
        </a:lt1>
        <a:dk2>
          <a:srgbClr val="30605A"/>
        </a:dk2>
        <a:lt2>
          <a:srgbClr val="15331E"/>
        </a:lt2>
        <a:accent1>
          <a:srgbClr val="A4C6BA"/>
        </a:accent1>
        <a:accent2>
          <a:srgbClr val="558F7D"/>
        </a:accent2>
        <a:accent3>
          <a:srgbClr val="E9F6ED"/>
        </a:accent3>
        <a:accent4>
          <a:srgbClr val="000000"/>
        </a:accent4>
        <a:accent5>
          <a:srgbClr val="CFDFD9"/>
        </a:accent5>
        <a:accent6>
          <a:srgbClr val="4C8171"/>
        </a:accent6>
        <a:hlink>
          <a:srgbClr val="C1C177"/>
        </a:hlink>
        <a:folHlink>
          <a:srgbClr val="A08F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9 7">
        <a:dk1>
          <a:srgbClr val="2F1311"/>
        </a:dk1>
        <a:lt1>
          <a:srgbClr val="CFC7B5"/>
        </a:lt1>
        <a:dk2>
          <a:srgbClr val="853F35"/>
        </a:dk2>
        <a:lt2>
          <a:srgbClr val="8E7F5E"/>
        </a:lt2>
        <a:accent1>
          <a:srgbClr val="EBD2A5"/>
        </a:accent1>
        <a:accent2>
          <a:srgbClr val="A5C9A8"/>
        </a:accent2>
        <a:accent3>
          <a:srgbClr val="E4E0D7"/>
        </a:accent3>
        <a:accent4>
          <a:srgbClr val="270E0D"/>
        </a:accent4>
        <a:accent5>
          <a:srgbClr val="F3E5CF"/>
        </a:accent5>
        <a:accent6>
          <a:srgbClr val="95B698"/>
        </a:accent6>
        <a:hlink>
          <a:srgbClr val="C68510"/>
        </a:hlink>
        <a:folHlink>
          <a:srgbClr val="E5A87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9 8">
        <a:dk1>
          <a:srgbClr val="000000"/>
        </a:dk1>
        <a:lt1>
          <a:srgbClr val="F0EED8"/>
        </a:lt1>
        <a:dk2>
          <a:srgbClr val="666729"/>
        </a:dk2>
        <a:lt2>
          <a:srgbClr val="3F3B19"/>
        </a:lt2>
        <a:accent1>
          <a:srgbClr val="E9D47D"/>
        </a:accent1>
        <a:accent2>
          <a:srgbClr val="D4DD91"/>
        </a:accent2>
        <a:accent3>
          <a:srgbClr val="F6F5E9"/>
        </a:accent3>
        <a:accent4>
          <a:srgbClr val="000000"/>
        </a:accent4>
        <a:accent5>
          <a:srgbClr val="F2E6BF"/>
        </a:accent5>
        <a:accent6>
          <a:srgbClr val="C0C883"/>
        </a:accent6>
        <a:hlink>
          <a:srgbClr val="9D943F"/>
        </a:hlink>
        <a:folHlink>
          <a:srgbClr val="C9C1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9 9">
        <a:dk1>
          <a:srgbClr val="000000"/>
        </a:dk1>
        <a:lt1>
          <a:srgbClr val="94F2F4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C8F7F8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9 10">
        <a:dk1>
          <a:srgbClr val="000000"/>
        </a:dk1>
        <a:lt1>
          <a:srgbClr val="FFFF66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B8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9 11">
        <a:dk1>
          <a:srgbClr val="000000"/>
        </a:dk1>
        <a:lt1>
          <a:srgbClr val="66FFFF"/>
        </a:lt1>
        <a:dk2>
          <a:srgbClr val="FFFF00"/>
        </a:dk2>
        <a:lt2>
          <a:srgbClr val="5F5F5F"/>
        </a:lt2>
        <a:accent1>
          <a:srgbClr val="33CCCC"/>
        </a:accent1>
        <a:accent2>
          <a:srgbClr val="66FF33"/>
        </a:accent2>
        <a:accent3>
          <a:srgbClr val="B8FFFF"/>
        </a:accent3>
        <a:accent4>
          <a:srgbClr val="000000"/>
        </a:accent4>
        <a:accent5>
          <a:srgbClr val="ADE2E2"/>
        </a:accent5>
        <a:accent6>
          <a:srgbClr val="5CE72D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9 12">
        <a:dk1>
          <a:srgbClr val="000000"/>
        </a:dk1>
        <a:lt1>
          <a:srgbClr val="66FFFF"/>
        </a:lt1>
        <a:dk2>
          <a:srgbClr val="FFFF00"/>
        </a:dk2>
        <a:lt2>
          <a:srgbClr val="5F5F5F"/>
        </a:lt2>
        <a:accent1>
          <a:srgbClr val="33CCCC"/>
        </a:accent1>
        <a:accent2>
          <a:srgbClr val="66FF33"/>
        </a:accent2>
        <a:accent3>
          <a:srgbClr val="B8FFFF"/>
        </a:accent3>
        <a:accent4>
          <a:srgbClr val="000000"/>
        </a:accent4>
        <a:accent5>
          <a:srgbClr val="ADE2E2"/>
        </a:accent5>
        <a:accent6>
          <a:srgbClr val="5CE72D"/>
        </a:accent6>
        <a:hlink>
          <a:srgbClr val="FFFF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9 13">
        <a:dk1>
          <a:srgbClr val="000000"/>
        </a:dk1>
        <a:lt1>
          <a:srgbClr val="66FFFF"/>
        </a:lt1>
        <a:dk2>
          <a:srgbClr val="FF0000"/>
        </a:dk2>
        <a:lt2>
          <a:srgbClr val="5F5F5F"/>
        </a:lt2>
        <a:accent1>
          <a:srgbClr val="33CCCC"/>
        </a:accent1>
        <a:accent2>
          <a:srgbClr val="66FF33"/>
        </a:accent2>
        <a:accent3>
          <a:srgbClr val="B8FFFF"/>
        </a:accent3>
        <a:accent4>
          <a:srgbClr val="000000"/>
        </a:accent4>
        <a:accent5>
          <a:srgbClr val="ADE2E2"/>
        </a:accent5>
        <a:accent6>
          <a:srgbClr val="5CE72D"/>
        </a:accent6>
        <a:hlink>
          <a:srgbClr val="FFFF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Затмение">
  <a:themeElements>
    <a:clrScheme name="Затмение 15">
      <a:dk1>
        <a:srgbClr val="000000"/>
      </a:dk1>
      <a:lt1>
        <a:srgbClr val="66FFFF"/>
      </a:lt1>
      <a:dk2>
        <a:srgbClr val="FF0000"/>
      </a:dk2>
      <a:lt2>
        <a:srgbClr val="5F5F5F"/>
      </a:lt2>
      <a:accent1>
        <a:srgbClr val="33CCCC"/>
      </a:accent1>
      <a:accent2>
        <a:srgbClr val="66FF33"/>
      </a:accent2>
      <a:accent3>
        <a:srgbClr val="B8FFFF"/>
      </a:accent3>
      <a:accent4>
        <a:srgbClr val="000000"/>
      </a:accent4>
      <a:accent5>
        <a:srgbClr val="ADE2E2"/>
      </a:accent5>
      <a:accent6>
        <a:srgbClr val="5CE72D"/>
      </a:accent6>
      <a:hlink>
        <a:srgbClr val="FFFF00"/>
      </a:hlink>
      <a:folHlink>
        <a:srgbClr val="B2B2B2"/>
      </a:folHlink>
    </a:clrScheme>
    <a:fontScheme name="Затмение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Затмение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11">
        <a:dk1>
          <a:srgbClr val="000000"/>
        </a:dk1>
        <a:lt1>
          <a:srgbClr val="94F2F4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C8F7F8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12">
        <a:dk1>
          <a:srgbClr val="000000"/>
        </a:dk1>
        <a:lt1>
          <a:srgbClr val="FFFF66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B8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13">
        <a:dk1>
          <a:srgbClr val="000000"/>
        </a:dk1>
        <a:lt1>
          <a:srgbClr val="66FFFF"/>
        </a:lt1>
        <a:dk2>
          <a:srgbClr val="FFFF00"/>
        </a:dk2>
        <a:lt2>
          <a:srgbClr val="5F5F5F"/>
        </a:lt2>
        <a:accent1>
          <a:srgbClr val="33CCCC"/>
        </a:accent1>
        <a:accent2>
          <a:srgbClr val="66FF33"/>
        </a:accent2>
        <a:accent3>
          <a:srgbClr val="B8FFFF"/>
        </a:accent3>
        <a:accent4>
          <a:srgbClr val="000000"/>
        </a:accent4>
        <a:accent5>
          <a:srgbClr val="ADE2E2"/>
        </a:accent5>
        <a:accent6>
          <a:srgbClr val="5CE72D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14">
        <a:dk1>
          <a:srgbClr val="000000"/>
        </a:dk1>
        <a:lt1>
          <a:srgbClr val="66FFFF"/>
        </a:lt1>
        <a:dk2>
          <a:srgbClr val="FFFF00"/>
        </a:dk2>
        <a:lt2>
          <a:srgbClr val="5F5F5F"/>
        </a:lt2>
        <a:accent1>
          <a:srgbClr val="33CCCC"/>
        </a:accent1>
        <a:accent2>
          <a:srgbClr val="66FF33"/>
        </a:accent2>
        <a:accent3>
          <a:srgbClr val="B8FFFF"/>
        </a:accent3>
        <a:accent4>
          <a:srgbClr val="000000"/>
        </a:accent4>
        <a:accent5>
          <a:srgbClr val="ADE2E2"/>
        </a:accent5>
        <a:accent6>
          <a:srgbClr val="5CE72D"/>
        </a:accent6>
        <a:hlink>
          <a:srgbClr val="FFFF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15">
        <a:dk1>
          <a:srgbClr val="000000"/>
        </a:dk1>
        <a:lt1>
          <a:srgbClr val="66FFFF"/>
        </a:lt1>
        <a:dk2>
          <a:srgbClr val="FF0000"/>
        </a:dk2>
        <a:lt2>
          <a:srgbClr val="5F5F5F"/>
        </a:lt2>
        <a:accent1>
          <a:srgbClr val="33CCCC"/>
        </a:accent1>
        <a:accent2>
          <a:srgbClr val="66FF33"/>
        </a:accent2>
        <a:accent3>
          <a:srgbClr val="B8FFFF"/>
        </a:accent3>
        <a:accent4>
          <a:srgbClr val="000000"/>
        </a:accent4>
        <a:accent5>
          <a:srgbClr val="ADE2E2"/>
        </a:accent5>
        <a:accent6>
          <a:srgbClr val="5CE72D"/>
        </a:accent6>
        <a:hlink>
          <a:srgbClr val="FFFF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Слои">
  <a:themeElements>
    <a:clrScheme name="Слои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Слои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лои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11">
        <a:dk1>
          <a:srgbClr val="000000"/>
        </a:dk1>
        <a:lt1>
          <a:srgbClr val="94F2F4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C8F7F8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12">
        <a:dk1>
          <a:srgbClr val="000000"/>
        </a:dk1>
        <a:lt1>
          <a:srgbClr val="FFFF66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B8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13">
        <a:dk1>
          <a:srgbClr val="000000"/>
        </a:dk1>
        <a:lt1>
          <a:srgbClr val="66FFFF"/>
        </a:lt1>
        <a:dk2>
          <a:srgbClr val="FFFF00"/>
        </a:dk2>
        <a:lt2>
          <a:srgbClr val="5F5F5F"/>
        </a:lt2>
        <a:accent1>
          <a:srgbClr val="33CCCC"/>
        </a:accent1>
        <a:accent2>
          <a:srgbClr val="66FF33"/>
        </a:accent2>
        <a:accent3>
          <a:srgbClr val="B8FFFF"/>
        </a:accent3>
        <a:accent4>
          <a:srgbClr val="000000"/>
        </a:accent4>
        <a:accent5>
          <a:srgbClr val="ADE2E2"/>
        </a:accent5>
        <a:accent6>
          <a:srgbClr val="5CE72D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14">
        <a:dk1>
          <a:srgbClr val="000000"/>
        </a:dk1>
        <a:lt1>
          <a:srgbClr val="66FFFF"/>
        </a:lt1>
        <a:dk2>
          <a:srgbClr val="FFFF00"/>
        </a:dk2>
        <a:lt2>
          <a:srgbClr val="5F5F5F"/>
        </a:lt2>
        <a:accent1>
          <a:srgbClr val="33CCCC"/>
        </a:accent1>
        <a:accent2>
          <a:srgbClr val="66FF33"/>
        </a:accent2>
        <a:accent3>
          <a:srgbClr val="B8FFFF"/>
        </a:accent3>
        <a:accent4>
          <a:srgbClr val="000000"/>
        </a:accent4>
        <a:accent5>
          <a:srgbClr val="ADE2E2"/>
        </a:accent5>
        <a:accent6>
          <a:srgbClr val="5CE72D"/>
        </a:accent6>
        <a:hlink>
          <a:srgbClr val="FFFF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15">
        <a:dk1>
          <a:srgbClr val="000000"/>
        </a:dk1>
        <a:lt1>
          <a:srgbClr val="66FFFF"/>
        </a:lt1>
        <a:dk2>
          <a:srgbClr val="FF0000"/>
        </a:dk2>
        <a:lt2>
          <a:srgbClr val="5F5F5F"/>
        </a:lt2>
        <a:accent1>
          <a:srgbClr val="33CCCC"/>
        </a:accent1>
        <a:accent2>
          <a:srgbClr val="66FF33"/>
        </a:accent2>
        <a:accent3>
          <a:srgbClr val="B8FFFF"/>
        </a:accent3>
        <a:accent4>
          <a:srgbClr val="000000"/>
        </a:accent4>
        <a:accent5>
          <a:srgbClr val="ADE2E2"/>
        </a:accent5>
        <a:accent6>
          <a:srgbClr val="5CE72D"/>
        </a:accent6>
        <a:hlink>
          <a:srgbClr val="FFFF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Пастель">
  <a:themeElements>
    <a:clrScheme name="Пастель 10">
      <a:dk1>
        <a:srgbClr val="000000"/>
      </a:dk1>
      <a:lt1>
        <a:srgbClr val="94F2F4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C8F7F8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Пастель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9">
        <a:dk1>
          <a:srgbClr val="000000"/>
        </a:dk1>
        <a:lt1>
          <a:srgbClr val="66FFFF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B8FFFF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10">
        <a:dk1>
          <a:srgbClr val="000000"/>
        </a:dk1>
        <a:lt1>
          <a:srgbClr val="94F2F4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C8F7F8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11">
        <a:dk1>
          <a:srgbClr val="000000"/>
        </a:dk1>
        <a:lt1>
          <a:srgbClr val="FFFF66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B8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12">
        <a:dk1>
          <a:srgbClr val="000000"/>
        </a:dk1>
        <a:lt1>
          <a:srgbClr val="66FFFF"/>
        </a:lt1>
        <a:dk2>
          <a:srgbClr val="FFFF00"/>
        </a:dk2>
        <a:lt2>
          <a:srgbClr val="5F5F5F"/>
        </a:lt2>
        <a:accent1>
          <a:srgbClr val="33CCCC"/>
        </a:accent1>
        <a:accent2>
          <a:srgbClr val="66FF33"/>
        </a:accent2>
        <a:accent3>
          <a:srgbClr val="B8FFFF"/>
        </a:accent3>
        <a:accent4>
          <a:srgbClr val="000000"/>
        </a:accent4>
        <a:accent5>
          <a:srgbClr val="ADE2E2"/>
        </a:accent5>
        <a:accent6>
          <a:srgbClr val="5CE72D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13">
        <a:dk1>
          <a:srgbClr val="000000"/>
        </a:dk1>
        <a:lt1>
          <a:srgbClr val="66FFFF"/>
        </a:lt1>
        <a:dk2>
          <a:srgbClr val="FFFF00"/>
        </a:dk2>
        <a:lt2>
          <a:srgbClr val="5F5F5F"/>
        </a:lt2>
        <a:accent1>
          <a:srgbClr val="33CCCC"/>
        </a:accent1>
        <a:accent2>
          <a:srgbClr val="66FF33"/>
        </a:accent2>
        <a:accent3>
          <a:srgbClr val="B8FFFF"/>
        </a:accent3>
        <a:accent4>
          <a:srgbClr val="000000"/>
        </a:accent4>
        <a:accent5>
          <a:srgbClr val="ADE2E2"/>
        </a:accent5>
        <a:accent6>
          <a:srgbClr val="5CE72D"/>
        </a:accent6>
        <a:hlink>
          <a:srgbClr val="FFFF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14">
        <a:dk1>
          <a:srgbClr val="000000"/>
        </a:dk1>
        <a:lt1>
          <a:srgbClr val="66FFFF"/>
        </a:lt1>
        <a:dk2>
          <a:srgbClr val="FF0000"/>
        </a:dk2>
        <a:lt2>
          <a:srgbClr val="5F5F5F"/>
        </a:lt2>
        <a:accent1>
          <a:srgbClr val="33CCCC"/>
        </a:accent1>
        <a:accent2>
          <a:srgbClr val="66FF33"/>
        </a:accent2>
        <a:accent3>
          <a:srgbClr val="B8FFFF"/>
        </a:accent3>
        <a:accent4>
          <a:srgbClr val="000000"/>
        </a:accent4>
        <a:accent5>
          <a:srgbClr val="ADE2E2"/>
        </a:accent5>
        <a:accent6>
          <a:srgbClr val="5CE72D"/>
        </a:accent6>
        <a:hlink>
          <a:srgbClr val="FFFF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Салют">
  <a:themeElements>
    <a:clrScheme name="Салют 1">
      <a:dk1>
        <a:srgbClr val="AF273E"/>
      </a:dk1>
      <a:lt1>
        <a:srgbClr val="FFCC00"/>
      </a:lt1>
      <a:dk2>
        <a:srgbClr val="000000"/>
      </a:dk2>
      <a:lt2>
        <a:srgbClr val="FFFFFF"/>
      </a:lt2>
      <a:accent1>
        <a:srgbClr val="FF8B17"/>
      </a:accent1>
      <a:accent2>
        <a:srgbClr val="FFE103"/>
      </a:accent2>
      <a:accent3>
        <a:srgbClr val="AAAAAA"/>
      </a:accent3>
      <a:accent4>
        <a:srgbClr val="DAAE00"/>
      </a:accent4>
      <a:accent5>
        <a:srgbClr val="FFC4AB"/>
      </a:accent5>
      <a:accent6>
        <a:srgbClr val="E7CC02"/>
      </a:accent6>
      <a:hlink>
        <a:srgbClr val="FF3399"/>
      </a:hlink>
      <a:folHlink>
        <a:srgbClr val="FE1F08"/>
      </a:folHlink>
    </a:clrScheme>
    <a:fontScheme name="Салют">
      <a:majorFont>
        <a:latin typeface="Arial Black"/>
        <a:ea typeface=""/>
        <a:cs typeface=""/>
      </a:majorFont>
      <a:minorFont>
        <a:latin typeface="Arial Blac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алют 1">
        <a:dk1>
          <a:srgbClr val="AF273E"/>
        </a:dk1>
        <a:lt1>
          <a:srgbClr val="FFCC00"/>
        </a:lt1>
        <a:dk2>
          <a:srgbClr val="000000"/>
        </a:dk2>
        <a:lt2>
          <a:srgbClr val="FFFFFF"/>
        </a:lt2>
        <a:accent1>
          <a:srgbClr val="FF8B17"/>
        </a:accent1>
        <a:accent2>
          <a:srgbClr val="FFE103"/>
        </a:accent2>
        <a:accent3>
          <a:srgbClr val="AAAAAA"/>
        </a:accent3>
        <a:accent4>
          <a:srgbClr val="DAAE00"/>
        </a:accent4>
        <a:accent5>
          <a:srgbClr val="FFC4AB"/>
        </a:accent5>
        <a:accent6>
          <a:srgbClr val="E7CC02"/>
        </a:accent6>
        <a:hlink>
          <a:srgbClr val="FF3399"/>
        </a:hlink>
        <a:folHlink>
          <a:srgbClr val="FE1F0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2">
        <a:dk1>
          <a:srgbClr val="0000A4"/>
        </a:dk1>
        <a:lt1>
          <a:srgbClr val="CCFFFF"/>
        </a:lt1>
        <a:dk2>
          <a:srgbClr val="000066"/>
        </a:dk2>
        <a:lt2>
          <a:srgbClr val="00FFFF"/>
        </a:lt2>
        <a:accent1>
          <a:srgbClr val="51B2E3"/>
        </a:accent1>
        <a:accent2>
          <a:srgbClr val="04E8AC"/>
        </a:accent2>
        <a:accent3>
          <a:srgbClr val="AAAAB8"/>
        </a:accent3>
        <a:accent4>
          <a:srgbClr val="AEDADA"/>
        </a:accent4>
        <a:accent5>
          <a:srgbClr val="B3D5EF"/>
        </a:accent5>
        <a:accent6>
          <a:srgbClr val="03D29B"/>
        </a:accent6>
        <a:hlink>
          <a:srgbClr val="FF3399"/>
        </a:hlink>
        <a:folHlink>
          <a:srgbClr val="8F5FD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3">
        <a:dk1>
          <a:srgbClr val="9F237F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FF03E7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E702D1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4">
        <a:dk1>
          <a:srgbClr val="00603B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07FB18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06E315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5">
        <a:dk1>
          <a:srgbClr val="FF6600"/>
        </a:dk1>
        <a:lt1>
          <a:srgbClr val="FFFFFF"/>
        </a:lt1>
        <a:dk2>
          <a:srgbClr val="003366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AAADB8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6">
        <a:dk1>
          <a:srgbClr val="000000"/>
        </a:dk1>
        <a:lt1>
          <a:srgbClr val="FFFFFF"/>
        </a:lt1>
        <a:dk2>
          <a:srgbClr val="993366"/>
        </a:dk2>
        <a:lt2>
          <a:srgbClr val="CCFFFF"/>
        </a:lt2>
        <a:accent1>
          <a:srgbClr val="CCECFF"/>
        </a:accent1>
        <a:accent2>
          <a:srgbClr val="FFFF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7E78A"/>
        </a:accent6>
        <a:hlink>
          <a:srgbClr val="FFCCFF"/>
        </a:hlink>
        <a:folHlink>
          <a:srgbClr val="FF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Круги">
  <a:themeElements>
    <a:clrScheme name="Круги 3">
      <a:dk1>
        <a:srgbClr val="008AE8"/>
      </a:dk1>
      <a:lt1>
        <a:srgbClr val="FFFFFF"/>
      </a:lt1>
      <a:dk2>
        <a:srgbClr val="0068AE"/>
      </a:dk2>
      <a:lt2>
        <a:srgbClr val="CCECFF"/>
      </a:lt2>
      <a:accent1>
        <a:srgbClr val="009999"/>
      </a:accent1>
      <a:accent2>
        <a:srgbClr val="0088E4"/>
      </a:accent2>
      <a:accent3>
        <a:srgbClr val="AAB9D3"/>
      </a:accent3>
      <a:accent4>
        <a:srgbClr val="DADADA"/>
      </a:accent4>
      <a:accent5>
        <a:srgbClr val="AACACA"/>
      </a:accent5>
      <a:accent6>
        <a:srgbClr val="007BCF"/>
      </a:accent6>
      <a:hlink>
        <a:srgbClr val="99FF99"/>
      </a:hlink>
      <a:folHlink>
        <a:srgbClr val="AFE1FF"/>
      </a:folHlink>
    </a:clrScheme>
    <a:fontScheme name="Круг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руги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уги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99</Template>
  <TotalTime>0</TotalTime>
  <Words>684</Words>
  <Application>Microsoft Office PowerPoint</Application>
  <PresentationFormat>Экран (4:3)</PresentationFormat>
  <Paragraphs>217</Paragraphs>
  <Slides>27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7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43" baseType="lpstr">
      <vt:lpstr>Tahoma</vt:lpstr>
      <vt:lpstr>Arial</vt:lpstr>
      <vt:lpstr>Calibri</vt:lpstr>
      <vt:lpstr>Verdana</vt:lpstr>
      <vt:lpstr>Wingdings</vt:lpstr>
      <vt:lpstr>Times New Roman</vt:lpstr>
      <vt:lpstr>Comic Sans MS</vt:lpstr>
      <vt:lpstr>Arial Black</vt:lpstr>
      <vt:lpstr>99</vt:lpstr>
      <vt:lpstr>Затмение</vt:lpstr>
      <vt:lpstr>Слои</vt:lpstr>
      <vt:lpstr>Пастель</vt:lpstr>
      <vt:lpstr>Салют</vt:lpstr>
      <vt:lpstr>Круги</vt:lpstr>
      <vt:lpstr>Оформление по умолчанию</vt:lpstr>
      <vt:lpstr>Диаграмма Microsoft Graph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Урожай 2007 года.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Ольга</cp:lastModifiedBy>
  <cp:revision>1</cp:revision>
  <dcterms:created xsi:type="dcterms:W3CDTF">2014-01-04T20:09:28Z</dcterms:created>
  <dcterms:modified xsi:type="dcterms:W3CDTF">2014-01-04T20:10:26Z</dcterms:modified>
</cp:coreProperties>
</file>