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2880B8-FD8A-4D97-A439-52942129500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0C576FE-2230-439E-8DE4-4D76017FF9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992888" cy="1900808"/>
          </a:xfrm>
        </p:spPr>
        <p:txBody>
          <a:bodyPr/>
          <a:lstStyle/>
          <a:p>
            <a:r>
              <a:rPr lang="ru-RU" sz="5400" b="1" dirty="0" smtClean="0"/>
              <a:t>В каком году началась Великая Отечественная война?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2636912"/>
            <a:ext cx="4968552" cy="3600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1949 год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1941 год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1945 год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1947год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564904"/>
            <a:ext cx="4835289" cy="3876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1742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600200"/>
          </a:xfrm>
        </p:spPr>
        <p:txBody>
          <a:bodyPr/>
          <a:lstStyle/>
          <a:p>
            <a:r>
              <a:rPr lang="ru-RU" b="1" dirty="0" smtClean="0"/>
              <a:t>Когда закончилась Великая Отечественная война?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736" y="2780928"/>
            <a:ext cx="8291264" cy="363326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ru-RU" sz="2800" b="1" dirty="0" smtClean="0">
                <a:solidFill>
                  <a:srgbClr val="002060"/>
                </a:solidFill>
              </a:rPr>
              <a:t>10 мая 1945 года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dirty="0" smtClean="0">
                <a:solidFill>
                  <a:srgbClr val="002060"/>
                </a:solidFill>
              </a:rPr>
              <a:t>9 мая 1945 года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dirty="0" smtClean="0">
                <a:solidFill>
                  <a:srgbClr val="002060"/>
                </a:solidFill>
              </a:rPr>
              <a:t>6 август 1947 года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dirty="0" smtClean="0">
                <a:solidFill>
                  <a:srgbClr val="002060"/>
                </a:solidFill>
              </a:rPr>
              <a:t>22 июня 1948 года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67704"/>
            <a:ext cx="3168352" cy="439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98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255" y="0"/>
            <a:ext cx="8229600" cy="1600200"/>
          </a:xfrm>
        </p:spPr>
        <p:txBody>
          <a:bodyPr/>
          <a:lstStyle/>
          <a:p>
            <a:r>
              <a:rPr lang="ru-RU" b="1" dirty="0" smtClean="0"/>
              <a:t>Какая страна напала на нашу страну?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Польша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Англия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Франция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Германия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330" y="2132856"/>
            <a:ext cx="537659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1021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00200"/>
          </a:xfrm>
        </p:spPr>
        <p:txBody>
          <a:bodyPr/>
          <a:lstStyle/>
          <a:p>
            <a:r>
              <a:rPr lang="ru-RU" b="1" dirty="0" smtClean="0"/>
              <a:t>Кто первым принял первый удар фашистов?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1912" y="2492896"/>
            <a:ext cx="8363272" cy="37052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Лётчики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Танкисты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Пограничники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Артиллеристы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560" y="2204864"/>
            <a:ext cx="4422626" cy="443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06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268760"/>
            <a:ext cx="9540552" cy="1843608"/>
          </a:xfrm>
        </p:spPr>
        <p:txBody>
          <a:bodyPr/>
          <a:lstStyle/>
          <a:p>
            <a:r>
              <a:rPr lang="ru-RU" sz="4800" b="1" dirty="0" smtClean="0"/>
              <a:t>Под каким городом фашисты потерпели первое крупное поражение от советских солдат?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4744" y="3212976"/>
            <a:ext cx="8219256" cy="312921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Москва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Киев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Минск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Смоленск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068960"/>
            <a:ext cx="4034011" cy="360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0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600200"/>
          </a:xfrm>
        </p:spPr>
        <p:txBody>
          <a:bodyPr/>
          <a:lstStyle/>
          <a:p>
            <a:r>
              <a:rPr lang="ru-RU" b="1" dirty="0" smtClean="0"/>
              <a:t>Какое название носил первый реактивный миномёт?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60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Светлана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Катюша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ru-RU" sz="2800" b="1" i="1" dirty="0" err="1" smtClean="0">
                <a:solidFill>
                  <a:srgbClr val="002060"/>
                </a:solidFill>
              </a:rPr>
              <a:t>Надюша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Валерия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298" y="2494032"/>
            <a:ext cx="5112620" cy="343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600200"/>
          </a:xfrm>
        </p:spPr>
        <p:txBody>
          <a:bodyPr/>
          <a:lstStyle/>
          <a:p>
            <a:r>
              <a:rPr lang="ru-RU" b="1" dirty="0" smtClean="0"/>
              <a:t>На какой реке произошёл переломный этап в В.О.В.?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140968"/>
            <a:ext cx="8219256" cy="320121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Днепр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Обь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Амур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Волга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68960"/>
            <a:ext cx="4989934" cy="330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17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600200"/>
          </a:xfrm>
        </p:spPr>
        <p:txBody>
          <a:bodyPr/>
          <a:lstStyle/>
          <a:p>
            <a:r>
              <a:rPr lang="ru-RU" b="1" dirty="0" smtClean="0"/>
              <a:t>Сколько дней длилась блокада Ленинграда?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32037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900 дней</a:t>
            </a:r>
          </a:p>
          <a:p>
            <a:pPr marL="514350" indent="-51435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1000 дней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500 дней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400 дней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348880"/>
            <a:ext cx="5688632" cy="381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600200"/>
          </a:xfrm>
        </p:spPr>
        <p:txBody>
          <a:bodyPr/>
          <a:lstStyle/>
          <a:p>
            <a:r>
              <a:rPr lang="ru-RU" b="1" dirty="0" smtClean="0"/>
              <a:t>Как называли мальчиков которые сражались наравне со взрослыми 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144" y="2924944"/>
            <a:ext cx="8363272" cy="298519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Брат полка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Сын полка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Внук полка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Племянник полка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0968"/>
            <a:ext cx="4320352" cy="324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96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600200"/>
          </a:xfrm>
        </p:spPr>
        <p:txBody>
          <a:bodyPr/>
          <a:lstStyle/>
          <a:p>
            <a:r>
              <a:rPr lang="ru-RU" b="1" dirty="0" smtClean="0"/>
              <a:t>Какой народ стал победителем в В.О.В. 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848" y="23320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Русские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Американцы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Французы</a:t>
            </a:r>
          </a:p>
          <a:p>
            <a:pPr marL="457200" indent="-457200">
              <a:buFont typeface="+mj-lt"/>
              <a:buAutoNum type="alphaUcPeriod"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lphaUcPeriod"/>
            </a:pPr>
            <a:r>
              <a:rPr lang="ru-RU" sz="2800" b="1" i="1" dirty="0" smtClean="0">
                <a:solidFill>
                  <a:srgbClr val="002060"/>
                </a:solidFill>
              </a:rPr>
              <a:t>Англичане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5" y="2564904"/>
            <a:ext cx="506569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222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53</TotalTime>
  <Words>142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В каком году началась Великая Отечественная война?</vt:lpstr>
      <vt:lpstr>Какая страна напала на нашу страну?</vt:lpstr>
      <vt:lpstr>Кто первым принял первый удар фашистов?</vt:lpstr>
      <vt:lpstr>Под каким городом фашисты потерпели первое крупное поражение от советских солдат?</vt:lpstr>
      <vt:lpstr>Какое название носил первый реактивный миномёт?</vt:lpstr>
      <vt:lpstr>На какой реке произошёл переломный этап в В.О.В.?</vt:lpstr>
      <vt:lpstr>Сколько дней длилась блокада Ленинграда?</vt:lpstr>
      <vt:lpstr>Как называли мальчиков которые сражались наравне со взрослыми ?</vt:lpstr>
      <vt:lpstr>Какой народ стал победителем в В.О.В. ?</vt:lpstr>
      <vt:lpstr>Когда закончилась Великая Отечественная война?</vt:lpstr>
    </vt:vector>
  </TitlesOfParts>
  <Company>Torrents.by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каком году началась Великая Отечественная война?</dc:title>
  <dc:creator>Admin</dc:creator>
  <cp:lastModifiedBy>Admin</cp:lastModifiedBy>
  <cp:revision>6</cp:revision>
  <dcterms:created xsi:type="dcterms:W3CDTF">2014-04-16T17:25:37Z</dcterms:created>
  <dcterms:modified xsi:type="dcterms:W3CDTF">2014-04-16T21:10:00Z</dcterms:modified>
</cp:coreProperties>
</file>