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2" r:id="rId4"/>
    <p:sldId id="263" r:id="rId5"/>
    <p:sldId id="258" r:id="rId6"/>
    <p:sldId id="264" r:id="rId7"/>
    <p:sldId id="265" r:id="rId8"/>
    <p:sldId id="261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0" autoAdjust="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4C3CB-3D37-4003-9D85-D5E6D36E0624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B5FFE0-44FC-40C5-BA39-137A69055D1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4C3CB-3D37-4003-9D85-D5E6D36E0624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FFE0-44FC-40C5-BA39-137A69055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4C3CB-3D37-4003-9D85-D5E6D36E0624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5FFE0-44FC-40C5-BA39-137A69055D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4C3CB-3D37-4003-9D85-D5E6D36E0624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B5FFE0-44FC-40C5-BA39-137A69055D19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4C3CB-3D37-4003-9D85-D5E6D36E0624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B5FFE0-44FC-40C5-BA39-137A69055D1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4C3CB-3D37-4003-9D85-D5E6D36E0624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B5FFE0-44FC-40C5-BA39-137A69055D1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4C3CB-3D37-4003-9D85-D5E6D36E0624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B5FFE0-44FC-40C5-BA39-137A69055D19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4C3CB-3D37-4003-9D85-D5E6D36E0624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B5FFE0-44FC-40C5-BA39-137A69055D1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4C3CB-3D37-4003-9D85-D5E6D36E0624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B5FFE0-44FC-40C5-BA39-137A69055D1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4C3CB-3D37-4003-9D85-D5E6D36E0624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B5FFE0-44FC-40C5-BA39-137A69055D1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4C3CB-3D37-4003-9D85-D5E6D36E0624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B5FFE0-44FC-40C5-BA39-137A69055D19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A8E4C3CB-3D37-4003-9D85-D5E6D36E0624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C8B5FFE0-44FC-40C5-BA39-137A69055D1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8492" y="1068420"/>
            <a:ext cx="3383657" cy="338365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6632"/>
            <a:ext cx="8424936" cy="151216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Вред </a:t>
            </a:r>
            <a:r>
              <a:rPr lang="ru-RU" sz="4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вредных привычек и их влияние на здоровье человека.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683" y="1536555"/>
            <a:ext cx="3888432" cy="53384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4995" y="4104430"/>
            <a:ext cx="4223668" cy="2660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46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 err="1" smtClean="0"/>
              <a:t>Кокаинщики</a:t>
            </a:r>
            <a:r>
              <a:rPr lang="ru-RU" dirty="0" smtClean="0"/>
              <a:t> живут не больше четырёх лет. Те, кто прочно сидит на ЛСД теряют ощущение реальности. Конопля отупляет до состояния овоща за 3-4 года. Поклонники морфина спустя 2-3 месяца регулярного употребления теряют интерес ко всему и перестают за собой следить, превращаясь в бомжей.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216" y="1979802"/>
            <a:ext cx="4359275" cy="4551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6819" y="2731207"/>
            <a:ext cx="4245524" cy="380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602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5517232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32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Самое печальное то, что вредные привычки человека наносят вред, не только себе, но и окружающим их людей. Пьяные за рулём, буйные от любого вида опьянения, бестактные люди, обрекающие окружающих на роль пассивных курильщиков, безответственные родители, плодящие больных и недоразвитых детей. Это не просто те, кто сознательно шагает в могилу, но и те, кто тянет за собой многих других.</a:t>
            </a:r>
          </a:p>
        </p:txBody>
      </p:sp>
    </p:spTree>
    <p:extLst>
      <p:ext uri="{BB962C8B-B14F-4D97-AF65-F5344CB8AC3E}">
        <p14:creationId xmlns:p14="http://schemas.microsoft.com/office/powerpoint/2010/main" val="233960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578224"/>
          </a:xfrm>
        </p:spPr>
        <p:txBody>
          <a:bodyPr/>
          <a:lstStyle/>
          <a:p>
            <a:r>
              <a:rPr lang="ru-RU" sz="3200" dirty="0"/>
              <a:t>Спорт как альтернатива вредным </a:t>
            </a:r>
            <a:r>
              <a:rPr lang="ru-RU" sz="3200" dirty="0" smtClean="0"/>
              <a:t>привычкам.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>
                <a:solidFill>
                  <a:srgbClr val="FF0000"/>
                </a:solidFill>
              </a:rPr>
              <a:t>Вредные привычки это самое настоящее зло</a:t>
            </a:r>
            <a:r>
              <a:rPr lang="ru-RU" sz="3200" dirty="0"/>
              <a:t>. Занимайтесь спортом, отказывайтесь от вредных привычек и ведите здоровый образ жизни.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7577" y="2064078"/>
            <a:ext cx="4762500" cy="4762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5" y="2549570"/>
            <a:ext cx="4118218" cy="4245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52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0"/>
            <a:ext cx="3888432" cy="100811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Курение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158204"/>
            <a:ext cx="7848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Сигареты вызывают сильнейшее привыкание, из-за чего бросить и закодироваться от курения куда труднее. Вред от курения проявляется как снаружи, так и разрушает организм изнутри.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2276872"/>
            <a:ext cx="5976664" cy="448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2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12" y="38516"/>
            <a:ext cx="9139588" cy="2304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Никотин портит структуру ногтей, цвет и крепость зубов, влияет на цвет кожи и силу волос. Обычно курильщика легко определить по желтоватому цвету кожи, налёту на зубах. </a:t>
            </a:r>
            <a:r>
              <a:rPr lang="ru-RU" dirty="0"/>
              <a:t>К</a:t>
            </a:r>
            <a:r>
              <a:rPr lang="ru-RU" dirty="0" smtClean="0"/>
              <a:t>урение негативно влияет на выделение секретов желудка, из-за чего он постепенно начинает гнить.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Сигареты негативно влияют на структуру внутренних органов, в частности сосудов. У курильщиков к старости сосуды становятся неэластичными и хрупкими. Также у курящих сужаются сосуды, появляются спазмы.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2342772"/>
            <a:ext cx="6624736" cy="4239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435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61" y="21616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Курильщики более подвержены инфарктам, язве желудка и стенокардии. Также «традиционной» болезнью курильщиков считается хронический бронхит. Смола главным образом бьёт по ресничному эпителию и затрудняет защиту дыхательных путей, из-за чего курильщики тяжело переносят любые болезни, связанные с горлом, лёгкими и бронхами.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 Курение также негативно сказывается на здоровье ребёнка, особенно если женщина курит во время родов. Дети часто болеют, легко простужаются и отстают в развитии.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501008"/>
            <a:ext cx="4220563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7424" y="2492896"/>
            <a:ext cx="3831728" cy="4078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713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188640"/>
            <a:ext cx="3794760" cy="92846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Алкоголь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1052736"/>
            <a:ext cx="90364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Помимо того, что само состояние алкогольного опьянения зачастую толкает человека на безумные, подлые и некрасивые поступки, последствия его действия плачевны для организма.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7653" y="1979996"/>
            <a:ext cx="6796197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45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380" y="56449"/>
            <a:ext cx="91276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Алкоголь разрушает иммунную систему, ткани и органы и особенно деструктивно влияет на кору головного мозга. Он постепенно вызывает замедление работы мозга и отмирание его клеток, как у алкоголиков, так и у тех, кто любит просто пропустить по стаканчику.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 Пьянство и особенно распитие спиртных напитков во время беременности увеличивает шансы родить больного и недоношенного младенца или вовсе не родить. Дети алкоголиков развиваются медленнее своих сверстников.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181089"/>
            <a:ext cx="4084637" cy="307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0190" y="3450664"/>
            <a:ext cx="4383087" cy="328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302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79348"/>
            <a:ext cx="856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Алкоголь сокращает жизненный цикл на 10-15 лет.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786357"/>
            <a:ext cx="7992888" cy="599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005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16632"/>
            <a:ext cx="4874880" cy="928464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Наркотики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1052736"/>
            <a:ext cx="9036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Наркотические вещества любого вида вызывают наибольшее привыкание и наносят самый тяжелый вред организму. То есть, если для того, чтобы бросить курить и пить зачастую достаточно силы воли, то для победы над наркотической зависимостью нередко требуется помощь специалиста.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2836" y="2253065"/>
            <a:ext cx="4464496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77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45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Наркотики вызывают бессонницу и при этом постоянное состояние сонливости, бледность, заторможенность реакции, частое чихание и заложенный нос.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 В первую очередь наркотики поражают мозг человека и психику, из-за чего «завязать» наркоману гораздо тяжелее. Он пропускает тот порог, когда ещё можно бросить, думая, что легко расстанется с дурной привычкой в любой момент и незаметно переходит в ту фазу, когда не осознает вреда, наносимого наркотиками. У наркоманов полностью отмирает инстинкт самосохранения, из-за чего у них открываются суицидальные наклонности.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1" y="2331405"/>
            <a:ext cx="4320479" cy="4193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2645522"/>
            <a:ext cx="4334949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129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93</TotalTime>
  <Words>583</Words>
  <Application>Microsoft Office PowerPoint</Application>
  <PresentationFormat>Экран (4:3)</PresentationFormat>
  <Paragraphs>19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Базовая</vt:lpstr>
      <vt:lpstr>Вред вредных привычек и их влияние на здоровье человека.</vt:lpstr>
      <vt:lpstr>                      Курение</vt:lpstr>
      <vt:lpstr>Презентация PowerPoint</vt:lpstr>
      <vt:lpstr>Презентация PowerPoint</vt:lpstr>
      <vt:lpstr>Алкоголь</vt:lpstr>
      <vt:lpstr>Презентация PowerPoint</vt:lpstr>
      <vt:lpstr>Презентация PowerPoint</vt:lpstr>
      <vt:lpstr>Наркотики</vt:lpstr>
      <vt:lpstr>Презентация PowerPoint</vt:lpstr>
      <vt:lpstr>Презентация PowerPoint</vt:lpstr>
      <vt:lpstr>Самое печальное то, что вредные привычки человека наносят вред, не только себе, но и окружающим их людей. Пьяные за рулём, буйные от любого вида опьянения, бестактные люди, обрекающие окружающих на роль пассивных курильщиков, безответственные родители, плодящие больных и недоразвитых детей. Это не просто те, кто сознательно шагает в могилу, но и те, кто тянет за собой многих других.</vt:lpstr>
      <vt:lpstr>Спорт как альтернатива вредным привычкам. Вредные привычки это самое настоящее зло. Занимайтесь спортом, отказывайтесь от вредных привычек и ведите здоровый образ жизни.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Вред вредных привычек и их влияние на здоровье человека.</dc:title>
  <dc:creator>Admin</dc:creator>
  <cp:lastModifiedBy>User</cp:lastModifiedBy>
  <cp:revision>19</cp:revision>
  <dcterms:created xsi:type="dcterms:W3CDTF">2013-04-14T14:39:45Z</dcterms:created>
  <dcterms:modified xsi:type="dcterms:W3CDTF">2016-11-30T12:44:42Z</dcterms:modified>
</cp:coreProperties>
</file>